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68" r:id="rId5"/>
    <p:sldMasterId id="2147483673" r:id="rId6"/>
  </p:sldMasterIdLst>
  <p:notesMasterIdLst>
    <p:notesMasterId r:id="rId14"/>
  </p:notesMasterIdLst>
  <p:handoutMasterIdLst>
    <p:handoutMasterId r:id="rId15"/>
  </p:handoutMasterIdLst>
  <p:sldIdLst>
    <p:sldId id="262" r:id="rId7"/>
    <p:sldId id="349" r:id="rId8"/>
    <p:sldId id="354" r:id="rId9"/>
    <p:sldId id="352" r:id="rId10"/>
    <p:sldId id="351" r:id="rId11"/>
    <p:sldId id="355" r:id="rId12"/>
    <p:sldId id="356"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68659-ECE2-475C-A569-2B89FF27EF1D}" v="59" dt="2020-05-12T06:38:12.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29" y="7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A0F6CA-7440-48C1-94F0-F66A83FC36E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AA609794-4504-4FEF-B947-5BBD34F380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3CC15D7-A2F4-4C8C-98BA-5704F0177552}" type="datetimeFigureOut">
              <a:rPr lang="en-AU" smtClean="0"/>
              <a:t>14/05/2020</a:t>
            </a:fld>
            <a:endParaRPr lang="en-AU"/>
          </a:p>
        </p:txBody>
      </p:sp>
      <p:sp>
        <p:nvSpPr>
          <p:cNvPr id="4" name="Footer Placeholder 3">
            <a:extLst>
              <a:ext uri="{FF2B5EF4-FFF2-40B4-BE49-F238E27FC236}">
                <a16:creationId xmlns:a16="http://schemas.microsoft.com/office/drawing/2014/main" id="{2EEFE065-CDA4-4E6B-A18F-F9FD9838172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9BC6A41-6CA0-4FAD-A4DB-914EFE22656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B181C73-455C-4F18-BE08-05DD49973771}" type="slidenum">
              <a:rPr lang="en-AU" smtClean="0"/>
              <a:t>‹#›</a:t>
            </a:fld>
            <a:endParaRPr lang="en-AU"/>
          </a:p>
        </p:txBody>
      </p:sp>
    </p:spTree>
    <p:extLst>
      <p:ext uri="{BB962C8B-B14F-4D97-AF65-F5344CB8AC3E}">
        <p14:creationId xmlns:p14="http://schemas.microsoft.com/office/powerpoint/2010/main" val="345034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FCE350-26E9-425F-9AC4-901741A11ACB}" type="datetimeFigureOut">
              <a:rPr lang="en-AU" smtClean="0"/>
              <a:t>14/05/2020</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D5B39F2-72BC-461C-85B4-6F2A5FE139CA}" type="slidenum">
              <a:rPr lang="en-AU" smtClean="0"/>
              <a:t>‹#›</a:t>
            </a:fld>
            <a:endParaRPr lang="en-AU"/>
          </a:p>
        </p:txBody>
      </p:sp>
    </p:spTree>
    <p:extLst>
      <p:ext uri="{BB962C8B-B14F-4D97-AF65-F5344CB8AC3E}">
        <p14:creationId xmlns:p14="http://schemas.microsoft.com/office/powerpoint/2010/main" val="3363621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5D1D3C9-430E-4CA9-88C5-9BC9CE119CD4}"/>
              </a:ext>
            </a:extLst>
          </p:cNvPr>
          <p:cNvSpPr>
            <a:spLocks noGrp="1"/>
          </p:cNvSpPr>
          <p:nvPr>
            <p:ph type="pic" sz="quarter" idx="13" hasCustomPrompt="1"/>
          </p:nvPr>
        </p:nvSpPr>
        <p:spPr>
          <a:xfrm>
            <a:off x="0" y="0"/>
            <a:ext cx="6102350" cy="6639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a:p>
            <a:endParaRPr lang="en-AU"/>
          </a:p>
        </p:txBody>
      </p:sp>
    </p:spTree>
    <p:extLst>
      <p:ext uri="{BB962C8B-B14F-4D97-AF65-F5344CB8AC3E}">
        <p14:creationId xmlns:p14="http://schemas.microsoft.com/office/powerpoint/2010/main" val="155001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C7C2-D933-4D6A-959A-A107AE99445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5AE040C-2335-4A66-A9C0-97AE4D3A5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E34980-819F-4A39-96C1-03FF72FC1A67}"/>
              </a:ext>
            </a:extLst>
          </p:cNvPr>
          <p:cNvSpPr>
            <a:spLocks noGrp="1"/>
          </p:cNvSpPr>
          <p:nvPr>
            <p:ph type="dt" sz="half" idx="10"/>
          </p:nvPr>
        </p:nvSpPr>
        <p:spPr/>
        <p:txBody>
          <a:bodyPr/>
          <a:lstStyle/>
          <a:p>
            <a:fld id="{6653FD01-6F99-49A2-8B71-7C9CDA491F7C}" type="datetimeFigureOut">
              <a:rPr lang="en-AU" smtClean="0"/>
              <a:t>14/05/2020</a:t>
            </a:fld>
            <a:endParaRPr lang="en-AU"/>
          </a:p>
        </p:txBody>
      </p:sp>
      <p:sp>
        <p:nvSpPr>
          <p:cNvPr id="5" name="Footer Placeholder 4">
            <a:extLst>
              <a:ext uri="{FF2B5EF4-FFF2-40B4-BE49-F238E27FC236}">
                <a16:creationId xmlns:a16="http://schemas.microsoft.com/office/drawing/2014/main" id="{E4A52FCA-DB43-42CA-8A9F-85D9942F1B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5564BD0-BAA2-4FE6-87C2-754D9A18FAFC}"/>
              </a:ext>
            </a:extLst>
          </p:cNvPr>
          <p:cNvSpPr>
            <a:spLocks noGrp="1"/>
          </p:cNvSpPr>
          <p:nvPr>
            <p:ph type="sldNum" sz="quarter" idx="12"/>
          </p:nvPr>
        </p:nvSpPr>
        <p:spPr/>
        <p:txBody>
          <a:bodyPr/>
          <a:lstStyle/>
          <a:p>
            <a:fld id="{171F17F2-A970-4C01-956F-32290B1BD69D}" type="slidenum">
              <a:rPr lang="en-AU" smtClean="0"/>
              <a:t>‹#›</a:t>
            </a:fld>
            <a:endParaRPr lang="en-AU"/>
          </a:p>
        </p:txBody>
      </p:sp>
    </p:spTree>
    <p:extLst>
      <p:ext uri="{BB962C8B-B14F-4D97-AF65-F5344CB8AC3E}">
        <p14:creationId xmlns:p14="http://schemas.microsoft.com/office/powerpoint/2010/main" val="229032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 No Image">
    <p:spTree>
      <p:nvGrpSpPr>
        <p:cNvPr id="1" name=""/>
        <p:cNvGrpSpPr/>
        <p:nvPr/>
      </p:nvGrpSpPr>
      <p:grpSpPr>
        <a:xfrm>
          <a:off x="0" y="0"/>
          <a:ext cx="0" cy="0"/>
          <a:chOff x="0" y="0"/>
          <a:chExt cx="0" cy="0"/>
        </a:xfrm>
      </p:grpSpPr>
      <p:sp>
        <p:nvSpPr>
          <p:cNvPr id="4" name="Rectangle 12"/>
          <p:cNvSpPr/>
          <p:nvPr userDrawn="1"/>
        </p:nvSpPr>
        <p:spPr>
          <a:xfrm>
            <a:off x="478367" y="3068638"/>
            <a:ext cx="11235267" cy="3789362"/>
          </a:xfrm>
          <a:prstGeom prst="rect">
            <a:avLst/>
          </a:prstGeom>
          <a:solidFill>
            <a:schemeClr val="bg1">
              <a:lumMod val="75000"/>
            </a:schemeClr>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pic>
        <p:nvPicPr>
          <p:cNvPr id="5" name="Picture 13"/>
          <p:cNvPicPr>
            <a:picLocks noChangeAspect="1"/>
          </p:cNvPicPr>
          <p:nvPr userDrawn="1"/>
        </p:nvPicPr>
        <p:blipFill>
          <a:blip r:embed="rId2"/>
          <a:srcRect r="2087"/>
          <a:stretch>
            <a:fillRect/>
          </a:stretch>
        </p:blipFill>
        <p:spPr bwMode="auto">
          <a:xfrm>
            <a:off x="541867" y="6227764"/>
            <a:ext cx="11171767" cy="350837"/>
          </a:xfrm>
          <a:prstGeom prst="rect">
            <a:avLst/>
          </a:prstGeom>
          <a:noFill/>
          <a:ln w="9525">
            <a:noFill/>
            <a:miter lim="800000"/>
            <a:headEnd/>
            <a:tailEnd/>
          </a:ln>
        </p:spPr>
      </p:pic>
      <p:sp>
        <p:nvSpPr>
          <p:cNvPr id="7" name="Title Placeholder 1"/>
          <p:cNvSpPr>
            <a:spLocks noGrp="1"/>
          </p:cNvSpPr>
          <p:nvPr>
            <p:ph type="title"/>
          </p:nvPr>
        </p:nvSpPr>
        <p:spPr>
          <a:xfrm>
            <a:off x="584200" y="293688"/>
            <a:ext cx="8078688" cy="1642194"/>
          </a:xfrm>
          <a:prstGeom prst="rect">
            <a:avLst/>
          </a:prstGeom>
        </p:spPr>
        <p:txBody>
          <a:bodyPr vert="horz" lIns="91440" tIns="45720" rIns="91440" bIns="45720" rtlCol="0" anchor="t">
            <a:normAutofit/>
          </a:bodyPr>
          <a:lstStyle>
            <a:lvl1pPr>
              <a:defRPr>
                <a:solidFill>
                  <a:schemeClr val="bg1"/>
                </a:solidFill>
                <a:latin typeface="Arial" pitchFamily="34" charset="0"/>
                <a:cs typeface="Arial" pitchFamily="34" charset="0"/>
              </a:defRPr>
            </a:lvl1pPr>
          </a:lstStyle>
          <a:p>
            <a:r>
              <a:rPr lang="en-US"/>
              <a:t>Click to edit Master title style</a:t>
            </a:r>
            <a:endParaRPr lang="en-AU"/>
          </a:p>
        </p:txBody>
      </p:sp>
      <p:sp>
        <p:nvSpPr>
          <p:cNvPr id="19" name="Text Placeholder 15"/>
          <p:cNvSpPr>
            <a:spLocks noGrp="1"/>
          </p:cNvSpPr>
          <p:nvPr>
            <p:ph type="body" sz="quarter" idx="10"/>
          </p:nvPr>
        </p:nvSpPr>
        <p:spPr>
          <a:xfrm>
            <a:off x="591717" y="2133601"/>
            <a:ext cx="8148001" cy="358775"/>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b="1" baseline="0">
                <a:solidFill>
                  <a:schemeClr val="bg1"/>
                </a:solidFill>
                <a:latin typeface="Arial" pitchFamily="34" charset="0"/>
                <a:cs typeface="Arial" pitchFamily="34" charset="0"/>
              </a:defRPr>
            </a:lvl1pPr>
          </a:lstStyle>
          <a:p>
            <a:pPr lvl="0"/>
            <a:r>
              <a:rPr lang="en-US"/>
              <a:t>Edit Master text styles</a:t>
            </a:r>
          </a:p>
        </p:txBody>
      </p:sp>
    </p:spTree>
    <p:extLst>
      <p:ext uri="{BB962C8B-B14F-4D97-AF65-F5344CB8AC3E}">
        <p14:creationId xmlns:p14="http://schemas.microsoft.com/office/powerpoint/2010/main" val="1157140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 Volunteers 2">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65667" y="3058224"/>
            <a:ext cx="11258551" cy="3799777"/>
          </a:xfrm>
          <a:prstGeom prst="rect">
            <a:avLst/>
          </a:prstGeom>
          <a:noFill/>
          <a:ln w="9525">
            <a:noFill/>
            <a:miter lim="800000"/>
            <a:headEnd/>
            <a:tailEnd/>
          </a:ln>
        </p:spPr>
      </p:pic>
      <p:pic>
        <p:nvPicPr>
          <p:cNvPr id="5" name="Picture 3" descr="G:\CFA-Enterprise-PMO\StratComms\Templates\Generic\CFA PPT FOOTER.png"/>
          <p:cNvPicPr>
            <a:picLocks noChangeAspect="1" noChangeArrowheads="1"/>
          </p:cNvPicPr>
          <p:nvPr userDrawn="1"/>
        </p:nvPicPr>
        <p:blipFill>
          <a:blip r:embed="rId3"/>
          <a:srcRect/>
          <a:stretch>
            <a:fillRect/>
          </a:stretch>
        </p:blipFill>
        <p:spPr bwMode="auto">
          <a:xfrm>
            <a:off x="467784" y="6254750"/>
            <a:ext cx="11233149" cy="603250"/>
          </a:xfrm>
          <a:prstGeom prst="rect">
            <a:avLst/>
          </a:prstGeom>
          <a:noFill/>
          <a:ln w="9525">
            <a:noFill/>
            <a:miter lim="800000"/>
            <a:headEnd/>
            <a:tailEnd/>
          </a:ln>
        </p:spPr>
      </p:pic>
      <p:sp>
        <p:nvSpPr>
          <p:cNvPr id="3" name="Title Placeholder 1"/>
          <p:cNvSpPr>
            <a:spLocks noGrp="1"/>
          </p:cNvSpPr>
          <p:nvPr>
            <p:ph type="title"/>
          </p:nvPr>
        </p:nvSpPr>
        <p:spPr>
          <a:xfrm>
            <a:off x="609600" y="274638"/>
            <a:ext cx="8078688" cy="1642194"/>
          </a:xfrm>
          <a:prstGeom prst="rect">
            <a:avLst/>
          </a:prstGeom>
        </p:spPr>
        <p:txBody>
          <a:bodyPr vert="horz" lIns="91440" tIns="45720" rIns="91440" bIns="45720" rtlCol="0" anchor="t">
            <a:normAutofit/>
          </a:bodyPr>
          <a:lstStyle>
            <a:lvl1pPr>
              <a:defRPr>
                <a:solidFill>
                  <a:schemeClr val="bg1"/>
                </a:solidFill>
                <a:latin typeface="Arial" pitchFamily="34" charset="0"/>
                <a:cs typeface="Arial" pitchFamily="34" charset="0"/>
              </a:defRPr>
            </a:lvl1pPr>
          </a:lstStyle>
          <a:p>
            <a:r>
              <a:rPr lang="en-US"/>
              <a:t>Click to edit Master title style</a:t>
            </a:r>
            <a:endParaRPr lang="en-AU"/>
          </a:p>
        </p:txBody>
      </p:sp>
      <p:sp>
        <p:nvSpPr>
          <p:cNvPr id="6" name="Text Placeholder 15"/>
          <p:cNvSpPr>
            <a:spLocks noGrp="1"/>
          </p:cNvSpPr>
          <p:nvPr>
            <p:ph type="body" sz="quarter" idx="10"/>
          </p:nvPr>
        </p:nvSpPr>
        <p:spPr>
          <a:xfrm>
            <a:off x="623394" y="2133601"/>
            <a:ext cx="8065525" cy="358775"/>
          </a:xfrm>
          <a:prstGeom prst="rect">
            <a:avLst/>
          </a:prstGeom>
        </p:spPr>
        <p:txBody>
          <a:bodyPr/>
          <a:lstStyle>
            <a:lvl1pPr marL="0" indent="0">
              <a:buNone/>
              <a:defRPr sz="1800" b="1">
                <a:solidFill>
                  <a:schemeClr val="bg1"/>
                </a:solidFill>
                <a:latin typeface="Arial-BoldMT"/>
              </a:defRPr>
            </a:lvl1pPr>
          </a:lstStyle>
          <a:p>
            <a:pPr lvl="0"/>
            <a:r>
              <a:rPr lang="en-US"/>
              <a:t>Edit Master text styles</a:t>
            </a:r>
          </a:p>
        </p:txBody>
      </p:sp>
    </p:spTree>
    <p:extLst>
      <p:ext uri="{BB962C8B-B14F-4D97-AF65-F5344CB8AC3E}">
        <p14:creationId xmlns:p14="http://schemas.microsoft.com/office/powerpoint/2010/main" val="893232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Volunteers 1">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65667" y="3058224"/>
            <a:ext cx="11258551" cy="3799777"/>
          </a:xfrm>
          <a:prstGeom prst="rect">
            <a:avLst/>
          </a:prstGeom>
          <a:noFill/>
          <a:ln w="9525">
            <a:noFill/>
            <a:miter lim="800000"/>
            <a:headEnd/>
            <a:tailEnd/>
          </a:ln>
        </p:spPr>
      </p:pic>
      <p:pic>
        <p:nvPicPr>
          <p:cNvPr id="5" name="Picture 3" descr="G:\CFA-Enterprise-PMO\StratComms\Templates\Generic\CFA PPT FOOTER.png"/>
          <p:cNvPicPr>
            <a:picLocks noChangeAspect="1" noChangeArrowheads="1"/>
          </p:cNvPicPr>
          <p:nvPr userDrawn="1"/>
        </p:nvPicPr>
        <p:blipFill>
          <a:blip r:embed="rId3"/>
          <a:srcRect/>
          <a:stretch>
            <a:fillRect/>
          </a:stretch>
        </p:blipFill>
        <p:spPr bwMode="auto">
          <a:xfrm>
            <a:off x="465667" y="6254750"/>
            <a:ext cx="11258551" cy="603250"/>
          </a:xfrm>
          <a:prstGeom prst="rect">
            <a:avLst/>
          </a:prstGeom>
          <a:noFill/>
          <a:ln w="9525">
            <a:noFill/>
            <a:miter lim="800000"/>
            <a:headEnd/>
            <a:tailEnd/>
          </a:ln>
        </p:spPr>
      </p:pic>
      <p:sp>
        <p:nvSpPr>
          <p:cNvPr id="3" name="Title Placeholder 1"/>
          <p:cNvSpPr>
            <a:spLocks noGrp="1"/>
          </p:cNvSpPr>
          <p:nvPr>
            <p:ph type="title"/>
          </p:nvPr>
        </p:nvSpPr>
        <p:spPr>
          <a:xfrm>
            <a:off x="609600" y="274638"/>
            <a:ext cx="8078688" cy="1642194"/>
          </a:xfrm>
          <a:prstGeom prst="rect">
            <a:avLst/>
          </a:prstGeom>
        </p:spPr>
        <p:txBody>
          <a:bodyPr vert="horz" lIns="91440" tIns="45720" rIns="91440" bIns="45720" rtlCol="0" anchor="t">
            <a:normAutofit/>
          </a:bodyPr>
          <a:lstStyle>
            <a:lvl1pPr>
              <a:defRPr>
                <a:solidFill>
                  <a:schemeClr val="bg1"/>
                </a:solidFill>
                <a:latin typeface="Arial" pitchFamily="34" charset="0"/>
                <a:cs typeface="Arial" pitchFamily="34" charset="0"/>
              </a:defRPr>
            </a:lvl1pPr>
          </a:lstStyle>
          <a:p>
            <a:r>
              <a:rPr lang="en-US"/>
              <a:t>Click to edit Master title style</a:t>
            </a:r>
            <a:endParaRPr lang="en-AU"/>
          </a:p>
        </p:txBody>
      </p:sp>
      <p:sp>
        <p:nvSpPr>
          <p:cNvPr id="6" name="Text Placeholder 15"/>
          <p:cNvSpPr>
            <a:spLocks noGrp="1"/>
          </p:cNvSpPr>
          <p:nvPr>
            <p:ph type="body" sz="quarter" idx="10"/>
          </p:nvPr>
        </p:nvSpPr>
        <p:spPr>
          <a:xfrm>
            <a:off x="623394" y="2133601"/>
            <a:ext cx="8065525" cy="358775"/>
          </a:xfrm>
          <a:prstGeom prst="rect">
            <a:avLst/>
          </a:prstGeom>
        </p:spPr>
        <p:txBody>
          <a:bodyPr/>
          <a:lstStyle>
            <a:lvl1pPr marL="0" indent="0">
              <a:buNone/>
              <a:defRPr sz="1800" b="1">
                <a:solidFill>
                  <a:schemeClr val="bg1"/>
                </a:solidFill>
                <a:latin typeface="Arial" pitchFamily="34" charset="0"/>
                <a:cs typeface="Arial" pitchFamily="34" charset="0"/>
              </a:defRPr>
            </a:lvl1pPr>
          </a:lstStyle>
          <a:p>
            <a:pPr lvl="0"/>
            <a:r>
              <a:rPr lang="en-US"/>
              <a:t>Edit Master text styles</a:t>
            </a:r>
          </a:p>
        </p:txBody>
      </p:sp>
    </p:spTree>
    <p:extLst>
      <p:ext uri="{BB962C8B-B14F-4D97-AF65-F5344CB8AC3E}">
        <p14:creationId xmlns:p14="http://schemas.microsoft.com/office/powerpoint/2010/main" val="219912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 Career FF">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1651" y="3065654"/>
            <a:ext cx="11214100" cy="3792346"/>
          </a:xfrm>
          <a:prstGeom prst="rect">
            <a:avLst/>
          </a:prstGeom>
          <a:noFill/>
          <a:ln w="9525">
            <a:noFill/>
            <a:miter lim="800000"/>
            <a:headEnd/>
            <a:tailEnd/>
          </a:ln>
        </p:spPr>
      </p:pic>
      <p:pic>
        <p:nvPicPr>
          <p:cNvPr id="5" name="Picture 5" descr="G:\CFA-Enterprise-PMO\StratComms\Templates\Generic\CFA PPT FOOTER.png"/>
          <p:cNvPicPr>
            <a:picLocks noChangeAspect="1" noChangeArrowheads="1"/>
          </p:cNvPicPr>
          <p:nvPr userDrawn="1"/>
        </p:nvPicPr>
        <p:blipFill>
          <a:blip r:embed="rId3"/>
          <a:srcRect/>
          <a:stretch>
            <a:fillRect/>
          </a:stretch>
        </p:blipFill>
        <p:spPr bwMode="auto">
          <a:xfrm>
            <a:off x="501651" y="6254750"/>
            <a:ext cx="11214100" cy="603250"/>
          </a:xfrm>
          <a:prstGeom prst="rect">
            <a:avLst/>
          </a:prstGeom>
          <a:noFill/>
          <a:ln w="9525">
            <a:noFill/>
            <a:miter lim="800000"/>
            <a:headEnd/>
            <a:tailEnd/>
          </a:ln>
        </p:spPr>
      </p:pic>
      <p:sp>
        <p:nvSpPr>
          <p:cNvPr id="3" name="Title Placeholder 1"/>
          <p:cNvSpPr>
            <a:spLocks noGrp="1"/>
          </p:cNvSpPr>
          <p:nvPr>
            <p:ph type="title" hasCustomPrompt="1"/>
          </p:nvPr>
        </p:nvSpPr>
        <p:spPr>
          <a:xfrm>
            <a:off x="609600" y="274638"/>
            <a:ext cx="8078688" cy="1642194"/>
          </a:xfrm>
          <a:prstGeom prst="rect">
            <a:avLst/>
          </a:prstGeom>
        </p:spPr>
        <p:txBody>
          <a:bodyPr vert="horz" lIns="91440" tIns="45720" rIns="91440" bIns="45720" rtlCol="0" anchor="t">
            <a:normAutofit/>
          </a:bodyPr>
          <a:lstStyle>
            <a:lvl1pPr>
              <a:defRPr>
                <a:solidFill>
                  <a:schemeClr val="bg1"/>
                </a:solidFill>
                <a:latin typeface="Arial" pitchFamily="34" charset="0"/>
                <a:cs typeface="Arial" pitchFamily="34" charset="0"/>
              </a:defRPr>
            </a:lvl1pPr>
          </a:lstStyle>
          <a:p>
            <a:r>
              <a:rPr lang="en-US" err="1"/>
              <a:t>Clickto</a:t>
            </a:r>
            <a:r>
              <a:rPr lang="en-US"/>
              <a:t> edit Master title style</a:t>
            </a:r>
            <a:endParaRPr lang="en-AU"/>
          </a:p>
        </p:txBody>
      </p:sp>
      <p:sp>
        <p:nvSpPr>
          <p:cNvPr id="6" name="Text Placeholder 15"/>
          <p:cNvSpPr>
            <a:spLocks noGrp="1"/>
          </p:cNvSpPr>
          <p:nvPr>
            <p:ph type="body" sz="quarter" idx="10"/>
          </p:nvPr>
        </p:nvSpPr>
        <p:spPr>
          <a:xfrm>
            <a:off x="623394" y="2133601"/>
            <a:ext cx="8065525" cy="358775"/>
          </a:xfrm>
          <a:prstGeom prst="rect">
            <a:avLst/>
          </a:prstGeom>
        </p:spPr>
        <p:txBody>
          <a:bodyPr/>
          <a:lstStyle>
            <a:lvl1pPr marL="0" indent="0">
              <a:buNone/>
              <a:defRPr sz="1800" b="1">
                <a:solidFill>
                  <a:schemeClr val="bg1"/>
                </a:solidFill>
                <a:latin typeface="Arial" pitchFamily="34" charset="0"/>
                <a:cs typeface="Arial" pitchFamily="34" charset="0"/>
              </a:defRPr>
            </a:lvl1pPr>
          </a:lstStyle>
          <a:p>
            <a:pPr lvl="0"/>
            <a:r>
              <a:rPr lang="en-US"/>
              <a:t>Edit Master text styles</a:t>
            </a:r>
          </a:p>
        </p:txBody>
      </p:sp>
    </p:spTree>
    <p:extLst>
      <p:ext uri="{BB962C8B-B14F-4D97-AF65-F5344CB8AC3E}">
        <p14:creationId xmlns:p14="http://schemas.microsoft.com/office/powerpoint/2010/main" val="398255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B">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BE680616-69F8-48B8-AFA0-4BD5BCB12BA3}"/>
              </a:ext>
            </a:extLst>
          </p:cNvPr>
          <p:cNvSpPr>
            <a:spLocks noGrp="1"/>
          </p:cNvSpPr>
          <p:nvPr>
            <p:ph type="pic" sz="quarter" idx="13" hasCustomPrompt="1"/>
          </p:nvPr>
        </p:nvSpPr>
        <p:spPr>
          <a:xfrm>
            <a:off x="0" y="0"/>
            <a:ext cx="6102350" cy="6639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a:p>
            <a:endParaRPr lang="en-AU"/>
          </a:p>
        </p:txBody>
      </p:sp>
    </p:spTree>
    <p:extLst>
      <p:ext uri="{BB962C8B-B14F-4D97-AF65-F5344CB8AC3E}">
        <p14:creationId xmlns:p14="http://schemas.microsoft.com/office/powerpoint/2010/main" val="149350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8EB7F99A-6C08-4F85-B394-26389671FADB}"/>
              </a:ext>
            </a:extLst>
          </p:cNvPr>
          <p:cNvSpPr>
            <a:spLocks noGrp="1"/>
          </p:cNvSpPr>
          <p:nvPr>
            <p:ph type="pic" sz="quarter" idx="10" hasCustomPrompt="1"/>
          </p:nvPr>
        </p:nvSpPr>
        <p:spPr>
          <a:xfrm>
            <a:off x="0" y="0"/>
            <a:ext cx="12191999" cy="34838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Tree>
    <p:extLst>
      <p:ext uri="{BB962C8B-B14F-4D97-AF65-F5344CB8AC3E}">
        <p14:creationId xmlns:p14="http://schemas.microsoft.com/office/powerpoint/2010/main" val="3589241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526DDA1-F859-413F-AA72-65B5EF098172}" type="datetimeFigureOut">
              <a:rPr lang="en-AU" smtClean="0"/>
              <a:t>14/05/2020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AF42FBA-32BF-45B4-A6E4-20327072D5D6}" type="slidenum">
              <a:rPr lang="en-AU" smtClean="0"/>
              <a:t>‹#›</a:t>
            </a:fld>
            <a:endParaRPr lang="en-AU"/>
          </a:p>
        </p:txBody>
      </p:sp>
    </p:spTree>
    <p:extLst>
      <p:ext uri="{BB962C8B-B14F-4D97-AF65-F5344CB8AC3E}">
        <p14:creationId xmlns:p14="http://schemas.microsoft.com/office/powerpoint/2010/main" val="1578924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526DDA1-F859-413F-AA72-65B5EF098172}" type="datetimeFigureOut">
              <a:rPr lang="en-AU" smtClean="0"/>
              <a:t>14/05/2020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AF42FBA-32BF-45B4-A6E4-20327072D5D6}" type="slidenum">
              <a:rPr lang="en-AU" smtClean="0"/>
              <a:t>‹#›</a:t>
            </a:fld>
            <a:endParaRPr lang="en-AU"/>
          </a:p>
        </p:txBody>
      </p:sp>
    </p:spTree>
    <p:extLst>
      <p:ext uri="{BB962C8B-B14F-4D97-AF65-F5344CB8AC3E}">
        <p14:creationId xmlns:p14="http://schemas.microsoft.com/office/powerpoint/2010/main" val="417322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page + large 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EBD80AB-CBD8-E844-B832-578D04D95650}"/>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p:cNvSpPr>
            <a:spLocks noGrp="1"/>
          </p:cNvSpPr>
          <p:nvPr>
            <p:ph type="subTitle" idx="1"/>
          </p:nvPr>
        </p:nvSpPr>
        <p:spPr>
          <a:xfrm>
            <a:off x="617803" y="1052736"/>
            <a:ext cx="11046816" cy="720080"/>
          </a:xfrm>
          <a:prstGeom prst="rect">
            <a:avLst/>
          </a:prstGeom>
        </p:spPr>
        <p:txBody>
          <a:bodyPr/>
          <a:lstStyle>
            <a:lvl1pPr marL="0" indent="0" algn="l">
              <a:buNone/>
              <a:defRPr lang="en-AU" sz="3200" b="1" i="0" u="none" strike="noStrike" baseline="0" smtClean="0">
                <a:solidFill>
                  <a:srgbClr val="CF0C2F"/>
                </a:solidFill>
                <a:latin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0" name="Title 1"/>
          <p:cNvSpPr>
            <a:spLocks noGrp="1"/>
          </p:cNvSpPr>
          <p:nvPr>
            <p:ph type="ctrTitle"/>
          </p:nvPr>
        </p:nvSpPr>
        <p:spPr>
          <a:xfrm>
            <a:off x="623392" y="260649"/>
            <a:ext cx="9697077" cy="576064"/>
          </a:xfrm>
          <a:prstGeom prst="rect">
            <a:avLst/>
          </a:prstGeom>
        </p:spPr>
        <p:txBody>
          <a:bodyPr/>
          <a:lstStyle>
            <a:lvl1pPr algn="l">
              <a:defRPr sz="2600" b="1">
                <a:solidFill>
                  <a:schemeClr val="bg1"/>
                </a:solidFill>
                <a:latin typeface="Arial" pitchFamily="34" charset="0"/>
                <a:cs typeface="Arial" pitchFamily="34" charset="0"/>
              </a:defRPr>
            </a:lvl1pPr>
          </a:lstStyle>
          <a:p>
            <a:r>
              <a:rPr lang="en-US"/>
              <a:t>Click to edit Master title style</a:t>
            </a:r>
          </a:p>
        </p:txBody>
      </p:sp>
      <p:sp>
        <p:nvSpPr>
          <p:cNvPr id="12" name="Text Placeholder 11"/>
          <p:cNvSpPr>
            <a:spLocks noGrp="1"/>
          </p:cNvSpPr>
          <p:nvPr>
            <p:ph type="body" sz="quarter" idx="10"/>
          </p:nvPr>
        </p:nvSpPr>
        <p:spPr>
          <a:xfrm>
            <a:off x="623392" y="1844824"/>
            <a:ext cx="11041227" cy="4392488"/>
          </a:xfrm>
          <a:prstGeom prst="rect">
            <a:avLst/>
          </a:prstGeom>
        </p:spPr>
        <p:txBody>
          <a:bodyPr/>
          <a:lstStyle>
            <a:lvl1pPr>
              <a:buClr>
                <a:srgbClr val="CF0C2F"/>
              </a:buClr>
              <a:defRPr sz="3000">
                <a:latin typeface="Arial" pitchFamily="34" charset="0"/>
                <a:cs typeface="Arial" pitchFamily="34" charset="0"/>
              </a:defRPr>
            </a:lvl1pPr>
            <a:lvl2pPr>
              <a:buClr>
                <a:srgbClr val="CF0C2F"/>
              </a:buClr>
              <a:defRPr/>
            </a:lvl2pPr>
            <a:lvl3pPr marL="1257300" indent="-342900">
              <a:buClr>
                <a:srgbClr val="CF0C2F"/>
              </a:buClr>
              <a:buFont typeface="Arial" pitchFamily="34" charset="0"/>
              <a:buChar char="•"/>
              <a:defRPr/>
            </a:lvl3pPr>
            <a:lvl4pPr>
              <a:buClr>
                <a:srgbClr val="CF0C2F"/>
              </a:buClr>
              <a:defRPr/>
            </a:lvl4pPr>
            <a:lvl5pPr>
              <a:buClr>
                <a:srgbClr val="CF0C2F"/>
              </a:buClr>
              <a:defRPr/>
            </a:lvl5pPr>
          </a:lstStyle>
          <a:p>
            <a:pPr lvl="0"/>
            <a:r>
              <a:rPr lang="en-US"/>
              <a:t>Click to edit Master text styles</a:t>
            </a:r>
          </a:p>
        </p:txBody>
      </p:sp>
      <p:sp>
        <p:nvSpPr>
          <p:cNvPr id="9" name="TextBox 7"/>
          <p:cNvSpPr txBox="1"/>
          <p:nvPr userDrawn="1"/>
        </p:nvSpPr>
        <p:spPr>
          <a:xfrm>
            <a:off x="9647767" y="6393136"/>
            <a:ext cx="2209800" cy="276225"/>
          </a:xfrm>
          <a:prstGeom prst="rect">
            <a:avLst/>
          </a:prstGeom>
          <a:noFill/>
        </p:spPr>
        <p:txBody>
          <a:bodyPr>
            <a:spAutoFit/>
          </a:bodyPr>
          <a:lstStyle/>
          <a:p>
            <a:pPr algn="r" fontAlgn="auto">
              <a:spcBef>
                <a:spcPts val="0"/>
              </a:spcBef>
              <a:spcAft>
                <a:spcPts val="0"/>
              </a:spcAft>
              <a:defRPr/>
            </a:pPr>
            <a:fld id="{20EB5B85-7BEC-4B5F-9375-28E0B975F6C3}" type="slidenum">
              <a:rPr lang="en-AU" sz="1200">
                <a:latin typeface="+mn-lt"/>
              </a:rPr>
              <a:pPr algn="r" fontAlgn="auto">
                <a:spcBef>
                  <a:spcPts val="0"/>
                </a:spcBef>
                <a:spcAft>
                  <a:spcPts val="0"/>
                </a:spcAft>
                <a:defRPr/>
              </a:pPr>
              <a:t>‹#›</a:t>
            </a:fld>
            <a:endParaRPr lang="en-AU" sz="1200">
              <a:latin typeface="+mn-lt"/>
            </a:endParaRPr>
          </a:p>
        </p:txBody>
      </p:sp>
      <p:cxnSp>
        <p:nvCxnSpPr>
          <p:cNvPr id="11" name="Straight Connector 10"/>
          <p:cNvCxnSpPr/>
          <p:nvPr userDrawn="1"/>
        </p:nvCxnSpPr>
        <p:spPr>
          <a:xfrm flipH="1">
            <a:off x="478367"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908C0E6-4C16-9F48-93DF-0E598B526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16815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B">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BE680616-69F8-48B8-AFA0-4BD5BCB12BA3}"/>
              </a:ext>
            </a:extLst>
          </p:cNvPr>
          <p:cNvSpPr>
            <a:spLocks noGrp="1"/>
          </p:cNvSpPr>
          <p:nvPr>
            <p:ph type="pic" sz="quarter" idx="13" hasCustomPrompt="1"/>
          </p:nvPr>
        </p:nvSpPr>
        <p:spPr>
          <a:xfrm>
            <a:off x="0" y="0"/>
            <a:ext cx="6102350" cy="6639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a:p>
            <a:endParaRPr lang="en-AU"/>
          </a:p>
        </p:txBody>
      </p:sp>
    </p:spTree>
    <p:extLst>
      <p:ext uri="{BB962C8B-B14F-4D97-AF65-F5344CB8AC3E}">
        <p14:creationId xmlns:p14="http://schemas.microsoft.com/office/powerpoint/2010/main" val="2117674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page + 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C04A9AD-8536-DC4A-BF6C-BFA20E5707C3}"/>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ubtitle 2"/>
          <p:cNvSpPr>
            <a:spLocks noGrp="1"/>
          </p:cNvSpPr>
          <p:nvPr>
            <p:ph type="subTitle" idx="1"/>
          </p:nvPr>
        </p:nvSpPr>
        <p:spPr>
          <a:xfrm>
            <a:off x="623392" y="1052736"/>
            <a:ext cx="11041227" cy="720080"/>
          </a:xfrm>
          <a:prstGeom prst="rect">
            <a:avLst/>
          </a:prstGeom>
        </p:spPr>
        <p:txBody>
          <a:bodyPr/>
          <a:lstStyle>
            <a:lvl1pPr marL="0" indent="0" algn="l">
              <a:buNone/>
              <a:defRPr lang="en-AU" sz="3200" b="1" i="0" u="none" strike="noStrike" baseline="0" smtClean="0">
                <a:solidFill>
                  <a:srgbClr val="CF0C2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10" name="Title 1"/>
          <p:cNvSpPr>
            <a:spLocks noGrp="1"/>
          </p:cNvSpPr>
          <p:nvPr>
            <p:ph type="ctrTitle"/>
          </p:nvPr>
        </p:nvSpPr>
        <p:spPr>
          <a:xfrm>
            <a:off x="623392" y="260649"/>
            <a:ext cx="9697077" cy="576064"/>
          </a:xfrm>
          <a:prstGeom prst="rect">
            <a:avLst/>
          </a:prstGeom>
        </p:spPr>
        <p:txBody>
          <a:bodyPr/>
          <a:lstStyle>
            <a:lvl1pPr algn="l">
              <a:defRPr sz="2600" b="1">
                <a:solidFill>
                  <a:schemeClr val="bg1"/>
                </a:solidFill>
                <a:latin typeface="Arial-BoldMT"/>
              </a:defRPr>
            </a:lvl1pPr>
          </a:lstStyle>
          <a:p>
            <a:r>
              <a:rPr lang="en-US"/>
              <a:t>Click to edit Master title style</a:t>
            </a:r>
          </a:p>
        </p:txBody>
      </p:sp>
      <p:sp>
        <p:nvSpPr>
          <p:cNvPr id="12" name="Text Placeholder 11"/>
          <p:cNvSpPr>
            <a:spLocks noGrp="1"/>
          </p:cNvSpPr>
          <p:nvPr>
            <p:ph type="body" sz="quarter" idx="10"/>
          </p:nvPr>
        </p:nvSpPr>
        <p:spPr>
          <a:xfrm>
            <a:off x="623392" y="1844824"/>
            <a:ext cx="11041227" cy="4392488"/>
          </a:xfrm>
          <a:prstGeom prst="rect">
            <a:avLst/>
          </a:prstGeom>
        </p:spPr>
        <p:txBody>
          <a:bodyPr/>
          <a:lstStyle>
            <a:lvl1pPr>
              <a:buClr>
                <a:srgbClr val="CF0C2F"/>
              </a:buClr>
              <a:defRPr sz="3000">
                <a:latin typeface="Arial" pitchFamily="34" charset="0"/>
                <a:cs typeface="Arial" pitchFamily="34" charset="0"/>
              </a:defRPr>
            </a:lvl1pPr>
            <a:lvl2pPr>
              <a:buClr>
                <a:srgbClr val="CF0C2F"/>
              </a:buClr>
              <a:defRPr>
                <a:latin typeface="Arial" pitchFamily="34" charset="0"/>
                <a:cs typeface="Arial" pitchFamily="34" charset="0"/>
              </a:defRPr>
            </a:lvl2pPr>
            <a:lvl3pPr>
              <a:buClr>
                <a:srgbClr val="CF0C2F"/>
              </a:buClr>
              <a:defRPr>
                <a:latin typeface="Arial" pitchFamily="34" charset="0"/>
                <a:cs typeface="Arial" pitchFamily="34" charset="0"/>
              </a:defRPr>
            </a:lvl3pPr>
            <a:lvl4pPr>
              <a:buClr>
                <a:srgbClr val="CF0C2F"/>
              </a:buClr>
              <a:defRPr>
                <a:latin typeface="Arial" pitchFamily="34" charset="0"/>
                <a:cs typeface="Arial" pitchFamily="34" charset="0"/>
              </a:defRPr>
            </a:lvl4pPr>
            <a:lvl5pPr>
              <a:buClr>
                <a:srgbClr val="CF0C2F"/>
              </a:buCl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Box 7"/>
          <p:cNvSpPr txBox="1"/>
          <p:nvPr userDrawn="1"/>
        </p:nvSpPr>
        <p:spPr>
          <a:xfrm>
            <a:off x="9647767" y="6393136"/>
            <a:ext cx="2209800" cy="276225"/>
          </a:xfrm>
          <a:prstGeom prst="rect">
            <a:avLst/>
          </a:prstGeom>
          <a:noFill/>
        </p:spPr>
        <p:txBody>
          <a:bodyPr>
            <a:spAutoFit/>
          </a:bodyPr>
          <a:lstStyle/>
          <a:p>
            <a:pPr algn="r" fontAlgn="auto">
              <a:spcBef>
                <a:spcPts val="0"/>
              </a:spcBef>
              <a:spcAft>
                <a:spcPts val="0"/>
              </a:spcAft>
              <a:defRPr/>
            </a:pPr>
            <a:fld id="{20EB5B85-7BEC-4B5F-9375-28E0B975F6C3}" type="slidenum">
              <a:rPr lang="en-AU" sz="1200">
                <a:latin typeface="+mn-lt"/>
              </a:rPr>
              <a:pPr algn="r" fontAlgn="auto">
                <a:spcBef>
                  <a:spcPts val="0"/>
                </a:spcBef>
                <a:spcAft>
                  <a:spcPts val="0"/>
                </a:spcAft>
                <a:defRPr/>
              </a:pPr>
              <a:t>‹#›</a:t>
            </a:fld>
            <a:endParaRPr lang="en-AU" sz="1200">
              <a:latin typeface="+mn-lt"/>
            </a:endParaRPr>
          </a:p>
        </p:txBody>
      </p:sp>
      <p:cxnSp>
        <p:nvCxnSpPr>
          <p:cNvPr id="11" name="Straight Connector 10"/>
          <p:cNvCxnSpPr/>
          <p:nvPr userDrawn="1"/>
        </p:nvCxnSpPr>
        <p:spPr>
          <a:xfrm flipH="1">
            <a:off x="478367"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3F6AFED-4F2A-CB4A-9F3E-930120FEB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954301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page + text + image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9DC04B-1582-4247-B2EF-2A804BE60AA4}"/>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p:nvPr>
        </p:nvSpPr>
        <p:spPr>
          <a:xfrm>
            <a:off x="623392" y="260649"/>
            <a:ext cx="9697077" cy="576064"/>
          </a:xfrm>
          <a:prstGeom prst="rect">
            <a:avLst/>
          </a:prstGeom>
        </p:spPr>
        <p:txBody>
          <a:bodyPr/>
          <a:lstStyle>
            <a:lvl1pPr algn="l">
              <a:defRPr sz="2600" b="1">
                <a:solidFill>
                  <a:schemeClr val="bg1"/>
                </a:solidFill>
                <a:latin typeface="Arial" pitchFamily="34" charset="0"/>
                <a:cs typeface="Arial" pitchFamily="34" charset="0"/>
              </a:defRPr>
            </a:lvl1pPr>
          </a:lstStyle>
          <a:p>
            <a:r>
              <a:rPr lang="en-US"/>
              <a:t>Click to edit Master title style</a:t>
            </a:r>
          </a:p>
        </p:txBody>
      </p:sp>
      <p:sp>
        <p:nvSpPr>
          <p:cNvPr id="4" name="Subtitle 2"/>
          <p:cNvSpPr>
            <a:spLocks noGrp="1"/>
          </p:cNvSpPr>
          <p:nvPr>
            <p:ph type="subTitle" idx="1"/>
          </p:nvPr>
        </p:nvSpPr>
        <p:spPr>
          <a:xfrm>
            <a:off x="623392" y="1052736"/>
            <a:ext cx="11041227" cy="504056"/>
          </a:xfrm>
          <a:prstGeom prst="rect">
            <a:avLst/>
          </a:prstGeom>
        </p:spPr>
        <p:txBody>
          <a:bodyPr/>
          <a:lstStyle>
            <a:lvl1pPr marL="0" indent="0" algn="l">
              <a:buNone/>
              <a:defRPr lang="en-AU" sz="3200" b="1" i="0" u="none" strike="noStrike" baseline="0" smtClean="0">
                <a:solidFill>
                  <a:srgbClr val="CF0C2F"/>
                </a:solidFill>
                <a:latin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9" name="TextBox 7"/>
          <p:cNvSpPr txBox="1"/>
          <p:nvPr userDrawn="1"/>
        </p:nvSpPr>
        <p:spPr>
          <a:xfrm>
            <a:off x="9647767" y="6393136"/>
            <a:ext cx="2209800" cy="276225"/>
          </a:xfrm>
          <a:prstGeom prst="rect">
            <a:avLst/>
          </a:prstGeom>
          <a:noFill/>
        </p:spPr>
        <p:txBody>
          <a:bodyPr>
            <a:spAutoFit/>
          </a:bodyPr>
          <a:lstStyle/>
          <a:p>
            <a:pPr algn="r" fontAlgn="auto">
              <a:spcBef>
                <a:spcPts val="0"/>
              </a:spcBef>
              <a:spcAft>
                <a:spcPts val="0"/>
              </a:spcAft>
              <a:defRPr/>
            </a:pPr>
            <a:fld id="{20EB5B85-7BEC-4B5F-9375-28E0B975F6C3}" type="slidenum">
              <a:rPr lang="en-AU" sz="1200">
                <a:latin typeface="+mn-lt"/>
              </a:rPr>
              <a:pPr algn="r" fontAlgn="auto">
                <a:spcBef>
                  <a:spcPts val="0"/>
                </a:spcBef>
                <a:spcAft>
                  <a:spcPts val="0"/>
                </a:spcAft>
                <a:defRPr/>
              </a:pPr>
              <a:t>‹#›</a:t>
            </a:fld>
            <a:endParaRPr lang="en-AU" sz="1200">
              <a:latin typeface="+mn-lt"/>
            </a:endParaRPr>
          </a:p>
        </p:txBody>
      </p:sp>
      <p:cxnSp>
        <p:nvCxnSpPr>
          <p:cNvPr id="10" name="Straight Connector 9"/>
          <p:cNvCxnSpPr/>
          <p:nvPr userDrawn="1"/>
        </p:nvCxnSpPr>
        <p:spPr>
          <a:xfrm flipH="1">
            <a:off x="383646"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p:nvPr>
        </p:nvSpPr>
        <p:spPr>
          <a:xfrm>
            <a:off x="624946" y="1844825"/>
            <a:ext cx="5952397" cy="4105126"/>
          </a:xfrm>
          <a:prstGeom prst="rect">
            <a:avLst/>
          </a:prstGeom>
        </p:spPr>
        <p:txBody>
          <a:bodyPr/>
          <a:lstStyle>
            <a:lvl1pPr marL="457200" indent="-457200">
              <a:buClr>
                <a:srgbClr val="CF0C2F"/>
              </a:buClr>
              <a:buFont typeface="Arial" pitchFamily="34" charset="0"/>
              <a:buChar char="•"/>
              <a:defRPr>
                <a:latin typeface="Arial" pitchFamily="34" charset="0"/>
                <a:cs typeface="Arial" pitchFamily="34" charset="0"/>
              </a:defRPr>
            </a:lvl1pPr>
            <a:lvl2pPr>
              <a:buClr>
                <a:srgbClr val="CF0C2F"/>
              </a:buClr>
              <a:defRPr>
                <a:latin typeface="Arial" pitchFamily="34" charset="0"/>
                <a:cs typeface="Arial" pitchFamily="34" charset="0"/>
              </a:defRPr>
            </a:lvl2pPr>
            <a:lvl3pPr>
              <a:buClr>
                <a:srgbClr val="CF0C2F"/>
              </a:buClr>
              <a:defRPr>
                <a:latin typeface="Arial" pitchFamily="34" charset="0"/>
                <a:cs typeface="Arial" pitchFamily="34" charset="0"/>
              </a:defRPr>
            </a:lvl3pPr>
            <a:lvl4pPr>
              <a:buClr>
                <a:srgbClr val="CF0C2F"/>
              </a:buClr>
              <a:defRPr>
                <a:latin typeface="Arial" pitchFamily="34" charset="0"/>
                <a:cs typeface="Arial" pitchFamily="34" charset="0"/>
              </a:defRPr>
            </a:lvl4pPr>
            <a:lvl5pPr>
              <a:buClr>
                <a:srgbClr val="CF0C2F"/>
              </a:buCl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lipArt Placeholder 8"/>
          <p:cNvSpPr>
            <a:spLocks noGrp="1"/>
          </p:cNvSpPr>
          <p:nvPr>
            <p:ph type="clipArt" sz="quarter" idx="11"/>
          </p:nvPr>
        </p:nvSpPr>
        <p:spPr>
          <a:xfrm>
            <a:off x="6961386" y="1844824"/>
            <a:ext cx="4703233" cy="4177656"/>
          </a:xfrm>
          <a:prstGeom prst="rect">
            <a:avLst/>
          </a:prstGeom>
        </p:spPr>
        <p:txBody>
          <a:bodyPr/>
          <a:lstStyle>
            <a:lvl1pPr>
              <a:defRPr>
                <a:latin typeface="Arial" pitchFamily="34" charset="0"/>
                <a:cs typeface="Arial" pitchFamily="34" charset="0"/>
              </a:defRPr>
            </a:lvl1pPr>
          </a:lstStyle>
          <a:p>
            <a:endParaRPr lang="en-AU"/>
          </a:p>
        </p:txBody>
      </p:sp>
      <p:pic>
        <p:nvPicPr>
          <p:cNvPr id="14" name="Picture 13">
            <a:extLst>
              <a:ext uri="{FF2B5EF4-FFF2-40B4-BE49-F238E27FC236}">
                <a16:creationId xmlns:a16="http://schemas.microsoft.com/office/drawing/2014/main" id="{B2DC626B-9479-BA41-A0E8-F85DC1B064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143160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page + text + image lef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4463F2-121A-3E4F-87BF-35A84EF0A992}"/>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p:nvPr>
        </p:nvSpPr>
        <p:spPr>
          <a:xfrm>
            <a:off x="623392" y="260649"/>
            <a:ext cx="9697077" cy="576064"/>
          </a:xfrm>
          <a:prstGeom prst="rect">
            <a:avLst/>
          </a:prstGeom>
        </p:spPr>
        <p:txBody>
          <a:bodyPr/>
          <a:lstStyle>
            <a:lvl1pPr algn="l">
              <a:defRPr sz="2600" b="1">
                <a:solidFill>
                  <a:schemeClr val="bg1"/>
                </a:solidFill>
                <a:latin typeface="Arial" pitchFamily="34" charset="0"/>
                <a:cs typeface="Arial" pitchFamily="34" charset="0"/>
              </a:defRPr>
            </a:lvl1pPr>
          </a:lstStyle>
          <a:p>
            <a:r>
              <a:rPr lang="en-US"/>
              <a:t>Click to edit Master title style</a:t>
            </a:r>
          </a:p>
        </p:txBody>
      </p:sp>
      <p:sp>
        <p:nvSpPr>
          <p:cNvPr id="4" name="Subtitle 2"/>
          <p:cNvSpPr>
            <a:spLocks noGrp="1"/>
          </p:cNvSpPr>
          <p:nvPr>
            <p:ph type="subTitle" idx="1"/>
          </p:nvPr>
        </p:nvSpPr>
        <p:spPr>
          <a:xfrm>
            <a:off x="623392" y="1052736"/>
            <a:ext cx="11041227" cy="504056"/>
          </a:xfrm>
          <a:prstGeom prst="rect">
            <a:avLst/>
          </a:prstGeom>
        </p:spPr>
        <p:txBody>
          <a:bodyPr/>
          <a:lstStyle>
            <a:lvl1pPr marL="0" indent="0" algn="l">
              <a:buNone/>
              <a:defRPr lang="en-AU" sz="3200" b="1" i="0" u="none" strike="noStrike" baseline="0" smtClean="0">
                <a:solidFill>
                  <a:srgbClr val="CF0C2F"/>
                </a:solidFill>
                <a:latin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9" name="TextBox 7"/>
          <p:cNvSpPr txBox="1"/>
          <p:nvPr userDrawn="1"/>
        </p:nvSpPr>
        <p:spPr>
          <a:xfrm>
            <a:off x="9647767" y="6393136"/>
            <a:ext cx="2209800" cy="276225"/>
          </a:xfrm>
          <a:prstGeom prst="rect">
            <a:avLst/>
          </a:prstGeom>
          <a:noFill/>
        </p:spPr>
        <p:txBody>
          <a:bodyPr>
            <a:spAutoFit/>
          </a:bodyPr>
          <a:lstStyle/>
          <a:p>
            <a:pPr algn="r" fontAlgn="auto">
              <a:spcBef>
                <a:spcPts val="0"/>
              </a:spcBef>
              <a:spcAft>
                <a:spcPts val="0"/>
              </a:spcAft>
              <a:defRPr/>
            </a:pPr>
            <a:fld id="{20EB5B85-7BEC-4B5F-9375-28E0B975F6C3}" type="slidenum">
              <a:rPr lang="en-AU" sz="1200">
                <a:latin typeface="+mn-lt"/>
              </a:rPr>
              <a:pPr algn="r" fontAlgn="auto">
                <a:spcBef>
                  <a:spcPts val="0"/>
                </a:spcBef>
                <a:spcAft>
                  <a:spcPts val="0"/>
                </a:spcAft>
                <a:defRPr/>
              </a:pPr>
              <a:t>‹#›</a:t>
            </a:fld>
            <a:endParaRPr lang="en-AU" sz="1200">
              <a:latin typeface="+mn-lt"/>
            </a:endParaRPr>
          </a:p>
        </p:txBody>
      </p:sp>
      <p:cxnSp>
        <p:nvCxnSpPr>
          <p:cNvPr id="10" name="Straight Connector 9"/>
          <p:cNvCxnSpPr/>
          <p:nvPr userDrawn="1"/>
        </p:nvCxnSpPr>
        <p:spPr>
          <a:xfrm flipH="1">
            <a:off x="383646"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p:nvPr>
        </p:nvSpPr>
        <p:spPr>
          <a:xfrm>
            <a:off x="5670748" y="1844825"/>
            <a:ext cx="5952397" cy="4105126"/>
          </a:xfrm>
          <a:prstGeom prst="rect">
            <a:avLst/>
          </a:prstGeom>
        </p:spPr>
        <p:txBody>
          <a:bodyPr/>
          <a:lstStyle>
            <a:lvl1pPr marL="457200" indent="-457200">
              <a:buClr>
                <a:srgbClr val="CF0C2F"/>
              </a:buClr>
              <a:buFont typeface="Arial" pitchFamily="34" charset="0"/>
              <a:buChar char="•"/>
              <a:defRPr>
                <a:latin typeface="Arial" pitchFamily="34" charset="0"/>
                <a:cs typeface="Arial" pitchFamily="34" charset="0"/>
              </a:defRPr>
            </a:lvl1pPr>
            <a:lvl2pPr>
              <a:buClr>
                <a:srgbClr val="CF0C2F"/>
              </a:buClr>
              <a:defRPr>
                <a:latin typeface="Arial" pitchFamily="34" charset="0"/>
                <a:cs typeface="Arial" pitchFamily="34" charset="0"/>
              </a:defRPr>
            </a:lvl2pPr>
            <a:lvl3pPr>
              <a:buClr>
                <a:srgbClr val="CF0C2F"/>
              </a:buClr>
              <a:defRPr>
                <a:latin typeface="Arial" pitchFamily="34" charset="0"/>
                <a:cs typeface="Arial" pitchFamily="34" charset="0"/>
              </a:defRPr>
            </a:lvl3pPr>
            <a:lvl4pPr>
              <a:buClr>
                <a:srgbClr val="CF0C2F"/>
              </a:buClr>
              <a:defRPr>
                <a:latin typeface="Arial" pitchFamily="34" charset="0"/>
                <a:cs typeface="Arial" pitchFamily="34" charset="0"/>
              </a:defRPr>
            </a:lvl4pPr>
            <a:lvl5pPr>
              <a:buClr>
                <a:srgbClr val="CF0C2F"/>
              </a:buCl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ClipArt Placeholder 8"/>
          <p:cNvSpPr>
            <a:spLocks noGrp="1"/>
          </p:cNvSpPr>
          <p:nvPr>
            <p:ph type="clipArt" sz="quarter" idx="11"/>
          </p:nvPr>
        </p:nvSpPr>
        <p:spPr>
          <a:xfrm>
            <a:off x="623393" y="1844824"/>
            <a:ext cx="4703233" cy="4177656"/>
          </a:xfrm>
          <a:prstGeom prst="rect">
            <a:avLst/>
          </a:prstGeom>
        </p:spPr>
        <p:txBody>
          <a:bodyPr/>
          <a:lstStyle>
            <a:lvl1pPr>
              <a:defRPr>
                <a:latin typeface="Arial" pitchFamily="34" charset="0"/>
                <a:cs typeface="Arial" pitchFamily="34" charset="0"/>
              </a:defRPr>
            </a:lvl1pPr>
          </a:lstStyle>
          <a:p>
            <a:endParaRPr lang="en-AU"/>
          </a:p>
        </p:txBody>
      </p:sp>
      <p:pic>
        <p:nvPicPr>
          <p:cNvPr id="14" name="Picture 13">
            <a:extLst>
              <a:ext uri="{FF2B5EF4-FFF2-40B4-BE49-F238E27FC236}">
                <a16:creationId xmlns:a16="http://schemas.microsoft.com/office/drawing/2014/main" id="{C640828F-2718-604F-A3B0-023841C7D9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4195644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page + text + 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8D7D1B-ABFC-6640-8339-C266DDB04D7B}"/>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p:nvPr>
        </p:nvSpPr>
        <p:spPr>
          <a:xfrm>
            <a:off x="623392" y="260649"/>
            <a:ext cx="9697077" cy="576064"/>
          </a:xfrm>
          <a:prstGeom prst="rect">
            <a:avLst/>
          </a:prstGeom>
        </p:spPr>
        <p:txBody>
          <a:bodyPr/>
          <a:lstStyle>
            <a:lvl1pPr algn="l">
              <a:defRPr sz="2600" b="1">
                <a:solidFill>
                  <a:schemeClr val="bg1"/>
                </a:solidFill>
                <a:latin typeface="Arial" pitchFamily="34" charset="0"/>
                <a:cs typeface="Arial" pitchFamily="34" charset="0"/>
              </a:defRPr>
            </a:lvl1pPr>
          </a:lstStyle>
          <a:p>
            <a:r>
              <a:rPr lang="en-US"/>
              <a:t>Click to edit Master title style</a:t>
            </a:r>
          </a:p>
        </p:txBody>
      </p:sp>
      <p:sp>
        <p:nvSpPr>
          <p:cNvPr id="4" name="Subtitle 2"/>
          <p:cNvSpPr>
            <a:spLocks noGrp="1"/>
          </p:cNvSpPr>
          <p:nvPr>
            <p:ph type="subTitle" idx="1"/>
          </p:nvPr>
        </p:nvSpPr>
        <p:spPr>
          <a:xfrm>
            <a:off x="623392" y="1052736"/>
            <a:ext cx="11041227" cy="504056"/>
          </a:xfrm>
          <a:prstGeom prst="rect">
            <a:avLst/>
          </a:prstGeom>
        </p:spPr>
        <p:txBody>
          <a:bodyPr/>
          <a:lstStyle>
            <a:lvl1pPr marL="0" indent="0" algn="l">
              <a:buNone/>
              <a:defRPr lang="en-AU" sz="3200" b="1" i="0" u="none" strike="noStrike" baseline="0" smtClean="0">
                <a:solidFill>
                  <a:srgbClr val="CF0C2F"/>
                </a:solidFill>
                <a:latin typeface="Arial-Bold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9" name="TextBox 7"/>
          <p:cNvSpPr txBox="1"/>
          <p:nvPr userDrawn="1"/>
        </p:nvSpPr>
        <p:spPr>
          <a:xfrm>
            <a:off x="9647767" y="6393136"/>
            <a:ext cx="2209800" cy="276225"/>
          </a:xfrm>
          <a:prstGeom prst="rect">
            <a:avLst/>
          </a:prstGeom>
          <a:noFill/>
        </p:spPr>
        <p:txBody>
          <a:bodyPr>
            <a:spAutoFit/>
          </a:bodyPr>
          <a:lstStyle/>
          <a:p>
            <a:pPr algn="r" fontAlgn="auto">
              <a:spcBef>
                <a:spcPts val="0"/>
              </a:spcBef>
              <a:spcAft>
                <a:spcPts val="0"/>
              </a:spcAft>
              <a:defRPr/>
            </a:pPr>
            <a:fld id="{20EB5B85-7BEC-4B5F-9375-28E0B975F6C3}" type="slidenum">
              <a:rPr lang="en-AU" sz="1200">
                <a:latin typeface="+mn-lt"/>
              </a:rPr>
              <a:pPr algn="r" fontAlgn="auto">
                <a:spcBef>
                  <a:spcPts val="0"/>
                </a:spcBef>
                <a:spcAft>
                  <a:spcPts val="0"/>
                </a:spcAft>
                <a:defRPr/>
              </a:pPr>
              <a:t>‹#›</a:t>
            </a:fld>
            <a:endParaRPr lang="en-AU" sz="1200">
              <a:latin typeface="+mn-lt"/>
            </a:endParaRPr>
          </a:p>
        </p:txBody>
      </p:sp>
      <p:cxnSp>
        <p:nvCxnSpPr>
          <p:cNvPr id="10" name="Straight Connector 9"/>
          <p:cNvCxnSpPr/>
          <p:nvPr userDrawn="1"/>
        </p:nvCxnSpPr>
        <p:spPr>
          <a:xfrm flipH="1">
            <a:off x="383646"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0"/>
          </p:nvPr>
        </p:nvSpPr>
        <p:spPr>
          <a:xfrm>
            <a:off x="6344113" y="1844824"/>
            <a:ext cx="5279033" cy="4105126"/>
          </a:xfrm>
          <a:prstGeom prst="rect">
            <a:avLst/>
          </a:prstGeom>
        </p:spPr>
        <p:txBody>
          <a:bodyPr/>
          <a:lstStyle>
            <a:lvl1pPr marL="457200" indent="-457200">
              <a:buClr>
                <a:srgbClr val="CF0C2F"/>
              </a:buClr>
              <a:buFont typeface="Arial" pitchFamily="34" charset="0"/>
              <a:buChar char="•"/>
              <a:defRPr>
                <a:latin typeface="Arial" pitchFamily="34" charset="0"/>
                <a:cs typeface="Arial" pitchFamily="34" charset="0"/>
              </a:defRPr>
            </a:lvl1pPr>
            <a:lvl2pPr>
              <a:buClr>
                <a:srgbClr val="CF0C2F"/>
              </a:buClr>
              <a:defRPr>
                <a:latin typeface="Arial" pitchFamily="34" charset="0"/>
                <a:cs typeface="Arial" pitchFamily="34" charset="0"/>
              </a:defRPr>
            </a:lvl2pPr>
            <a:lvl3pPr>
              <a:buClr>
                <a:srgbClr val="CF0C2F"/>
              </a:buClr>
              <a:defRPr>
                <a:latin typeface="Arial" pitchFamily="34" charset="0"/>
                <a:cs typeface="Arial" pitchFamily="34" charset="0"/>
              </a:defRPr>
            </a:lvl3pPr>
            <a:lvl4pPr>
              <a:buClr>
                <a:srgbClr val="CF0C2F"/>
              </a:buClr>
              <a:defRPr>
                <a:latin typeface="Arial" pitchFamily="34" charset="0"/>
                <a:cs typeface="Arial" pitchFamily="34" charset="0"/>
              </a:defRPr>
            </a:lvl4pPr>
            <a:lvl5pPr>
              <a:buClr>
                <a:srgbClr val="CF0C2F"/>
              </a:buCl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11"/>
          <p:cNvSpPr>
            <a:spLocks noGrp="1"/>
          </p:cNvSpPr>
          <p:nvPr>
            <p:ph type="body" sz="quarter" idx="11"/>
          </p:nvPr>
        </p:nvSpPr>
        <p:spPr>
          <a:xfrm>
            <a:off x="623393" y="1844824"/>
            <a:ext cx="5279033" cy="4105126"/>
          </a:xfrm>
          <a:prstGeom prst="rect">
            <a:avLst/>
          </a:prstGeom>
        </p:spPr>
        <p:txBody>
          <a:bodyPr/>
          <a:lstStyle>
            <a:lvl1pPr marL="457200" indent="-457200">
              <a:buClr>
                <a:srgbClr val="CF0C2F"/>
              </a:buClr>
              <a:buFont typeface="Arial" pitchFamily="34" charset="0"/>
              <a:buChar char="•"/>
              <a:defRPr>
                <a:latin typeface="Arial" pitchFamily="34" charset="0"/>
                <a:cs typeface="Arial" pitchFamily="34" charset="0"/>
              </a:defRPr>
            </a:lvl1pPr>
            <a:lvl2pPr>
              <a:buClr>
                <a:srgbClr val="CF0C2F"/>
              </a:buClr>
              <a:defRPr>
                <a:latin typeface="Arial" pitchFamily="34" charset="0"/>
                <a:cs typeface="Arial" pitchFamily="34" charset="0"/>
              </a:defRPr>
            </a:lvl2pPr>
            <a:lvl3pPr>
              <a:buClr>
                <a:srgbClr val="CF0C2F"/>
              </a:buClr>
              <a:defRPr>
                <a:latin typeface="Arial" pitchFamily="34" charset="0"/>
                <a:cs typeface="Arial" pitchFamily="34" charset="0"/>
              </a:defRPr>
            </a:lvl3pPr>
            <a:lvl4pPr>
              <a:buClr>
                <a:srgbClr val="CF0C2F"/>
              </a:buClr>
              <a:defRPr>
                <a:latin typeface="Arial" pitchFamily="34" charset="0"/>
                <a:cs typeface="Arial" pitchFamily="34" charset="0"/>
              </a:defRPr>
            </a:lvl4pPr>
            <a:lvl5pPr>
              <a:buClr>
                <a:srgbClr val="CF0C2F"/>
              </a:buCl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4" name="Picture 13">
            <a:extLst>
              <a:ext uri="{FF2B5EF4-FFF2-40B4-BE49-F238E27FC236}">
                <a16:creationId xmlns:a16="http://schemas.microsoft.com/office/drawing/2014/main" id="{5F948958-58C1-364D-B3A4-46A085E3D5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226894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A">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F63B037-BFF2-4356-8838-009C6B8AEEBB}"/>
              </a:ext>
            </a:extLst>
          </p:cNvPr>
          <p:cNvSpPr>
            <a:spLocks noGrp="1"/>
          </p:cNvSpPr>
          <p:nvPr>
            <p:ph type="pic" sz="quarter" idx="13" hasCustomPrompt="1"/>
          </p:nvPr>
        </p:nvSpPr>
        <p:spPr>
          <a:xfrm>
            <a:off x="6087936" y="0"/>
            <a:ext cx="6102350" cy="6639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a:p>
            <a:endParaRPr lang="en-AU"/>
          </a:p>
        </p:txBody>
      </p:sp>
    </p:spTree>
    <p:extLst>
      <p:ext uri="{BB962C8B-B14F-4D97-AF65-F5344CB8AC3E}">
        <p14:creationId xmlns:p14="http://schemas.microsoft.com/office/powerpoint/2010/main" val="178357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B">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4705C2AF-50F6-4C8F-8D3B-8C1B0420E38B}"/>
              </a:ext>
            </a:extLst>
          </p:cNvPr>
          <p:cNvSpPr>
            <a:spLocks noGrp="1"/>
          </p:cNvSpPr>
          <p:nvPr>
            <p:ph type="pic" sz="quarter" idx="13" hasCustomPrompt="1"/>
          </p:nvPr>
        </p:nvSpPr>
        <p:spPr>
          <a:xfrm>
            <a:off x="6087936" y="0"/>
            <a:ext cx="6102350" cy="66395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a:p>
            <a:endParaRPr lang="en-AU"/>
          </a:p>
        </p:txBody>
      </p:sp>
    </p:spTree>
    <p:extLst>
      <p:ext uri="{BB962C8B-B14F-4D97-AF65-F5344CB8AC3E}">
        <p14:creationId xmlns:p14="http://schemas.microsoft.com/office/powerpoint/2010/main" val="411792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8EB7F99A-6C08-4F85-B394-26389671FADB}"/>
              </a:ext>
            </a:extLst>
          </p:cNvPr>
          <p:cNvSpPr>
            <a:spLocks noGrp="1"/>
          </p:cNvSpPr>
          <p:nvPr>
            <p:ph type="pic" sz="quarter" idx="10" hasCustomPrompt="1"/>
          </p:nvPr>
        </p:nvSpPr>
        <p:spPr>
          <a:xfrm>
            <a:off x="0" y="0"/>
            <a:ext cx="12191999" cy="34838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Tree>
    <p:extLst>
      <p:ext uri="{BB962C8B-B14F-4D97-AF65-F5344CB8AC3E}">
        <p14:creationId xmlns:p14="http://schemas.microsoft.com/office/powerpoint/2010/main" val="85261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03F6BBB6-59C4-492E-9479-AAE6837FB721}"/>
              </a:ext>
            </a:extLst>
          </p:cNvPr>
          <p:cNvSpPr>
            <a:spLocks noGrp="1"/>
          </p:cNvSpPr>
          <p:nvPr>
            <p:ph type="pic" sz="quarter" idx="11" hasCustomPrompt="1"/>
          </p:nvPr>
        </p:nvSpPr>
        <p:spPr>
          <a:xfrm>
            <a:off x="0" y="4456508"/>
            <a:ext cx="12188562" cy="218281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Tree>
    <p:extLst>
      <p:ext uri="{BB962C8B-B14F-4D97-AF65-F5344CB8AC3E}">
        <p14:creationId xmlns:p14="http://schemas.microsoft.com/office/powerpoint/2010/main" val="270409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Media Placeholder 8">
            <a:extLst>
              <a:ext uri="{FF2B5EF4-FFF2-40B4-BE49-F238E27FC236}">
                <a16:creationId xmlns:a16="http://schemas.microsoft.com/office/drawing/2014/main" id="{EC43A957-509F-4CE4-81D8-CAF10120F867}"/>
              </a:ext>
            </a:extLst>
          </p:cNvPr>
          <p:cNvSpPr>
            <a:spLocks noGrp="1"/>
          </p:cNvSpPr>
          <p:nvPr>
            <p:ph type="media" sz="quarter" idx="10"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video</a:t>
            </a:r>
          </a:p>
        </p:txBody>
      </p:sp>
    </p:spTree>
    <p:extLst>
      <p:ext uri="{BB962C8B-B14F-4D97-AF65-F5344CB8AC3E}">
        <p14:creationId xmlns:p14="http://schemas.microsoft.com/office/powerpoint/2010/main" val="347534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gallery slide">
    <p:spTree>
      <p:nvGrpSpPr>
        <p:cNvPr id="1" name=""/>
        <p:cNvGrpSpPr/>
        <p:nvPr/>
      </p:nvGrpSpPr>
      <p:grpSpPr>
        <a:xfrm>
          <a:off x="0" y="0"/>
          <a:ext cx="0" cy="0"/>
          <a:chOff x="0" y="0"/>
          <a:chExt cx="0" cy="0"/>
        </a:xfrm>
      </p:grpSpPr>
      <p:sp>
        <p:nvSpPr>
          <p:cNvPr id="8" name="Рисунок 7">
            <a:extLst>
              <a:ext uri="{FF2B5EF4-FFF2-40B4-BE49-F238E27FC236}">
                <a16:creationId xmlns:a16="http://schemas.microsoft.com/office/drawing/2014/main" id="{2E71F760-D8E2-49C3-8DCD-6D13AD476945}"/>
              </a:ext>
            </a:extLst>
          </p:cNvPr>
          <p:cNvSpPr>
            <a:spLocks noGrp="1"/>
          </p:cNvSpPr>
          <p:nvPr>
            <p:ph type="pic" sz="quarter" idx="10" hasCustomPrompt="1"/>
          </p:nvPr>
        </p:nvSpPr>
        <p:spPr>
          <a:xfrm>
            <a:off x="838201" y="978612"/>
            <a:ext cx="2546684" cy="340040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9" name="Рисунок 7">
            <a:extLst>
              <a:ext uri="{FF2B5EF4-FFF2-40B4-BE49-F238E27FC236}">
                <a16:creationId xmlns:a16="http://schemas.microsoft.com/office/drawing/2014/main" id="{4313ECA5-1823-45E9-B802-7EF8754688FA}"/>
              </a:ext>
            </a:extLst>
          </p:cNvPr>
          <p:cNvSpPr>
            <a:spLocks noGrp="1"/>
          </p:cNvSpPr>
          <p:nvPr>
            <p:ph type="pic" sz="quarter" idx="11" hasCustomPrompt="1"/>
          </p:nvPr>
        </p:nvSpPr>
        <p:spPr>
          <a:xfrm>
            <a:off x="3597444" y="978612"/>
            <a:ext cx="3124199" cy="19407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10" name="Рисунок 7">
            <a:extLst>
              <a:ext uri="{FF2B5EF4-FFF2-40B4-BE49-F238E27FC236}">
                <a16:creationId xmlns:a16="http://schemas.microsoft.com/office/drawing/2014/main" id="{678DE494-026D-46EB-AE97-950BE51404D8}"/>
              </a:ext>
            </a:extLst>
          </p:cNvPr>
          <p:cNvSpPr>
            <a:spLocks noGrp="1"/>
          </p:cNvSpPr>
          <p:nvPr>
            <p:ph type="pic" sz="quarter" idx="12" hasCustomPrompt="1"/>
          </p:nvPr>
        </p:nvSpPr>
        <p:spPr>
          <a:xfrm>
            <a:off x="3597444" y="3095843"/>
            <a:ext cx="3124199" cy="266257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11" name="Рисунок 7">
            <a:extLst>
              <a:ext uri="{FF2B5EF4-FFF2-40B4-BE49-F238E27FC236}">
                <a16:creationId xmlns:a16="http://schemas.microsoft.com/office/drawing/2014/main" id="{3A166C05-1AAB-42C8-8443-07D3CB54CB15}"/>
              </a:ext>
            </a:extLst>
          </p:cNvPr>
          <p:cNvSpPr>
            <a:spLocks noGrp="1"/>
          </p:cNvSpPr>
          <p:nvPr>
            <p:ph type="pic" sz="quarter" idx="13" hasCustomPrompt="1"/>
          </p:nvPr>
        </p:nvSpPr>
        <p:spPr>
          <a:xfrm>
            <a:off x="6934201" y="978612"/>
            <a:ext cx="2241884" cy="340040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12" name="Рисунок 7">
            <a:extLst>
              <a:ext uri="{FF2B5EF4-FFF2-40B4-BE49-F238E27FC236}">
                <a16:creationId xmlns:a16="http://schemas.microsoft.com/office/drawing/2014/main" id="{08F35A9A-963E-43F0-B1E5-09AF445CBB15}"/>
              </a:ext>
            </a:extLst>
          </p:cNvPr>
          <p:cNvSpPr>
            <a:spLocks noGrp="1"/>
          </p:cNvSpPr>
          <p:nvPr>
            <p:ph type="pic" sz="quarter" idx="14" hasCustomPrompt="1"/>
          </p:nvPr>
        </p:nvSpPr>
        <p:spPr>
          <a:xfrm>
            <a:off x="6934201" y="4571488"/>
            <a:ext cx="2241884" cy="11869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13" name="Рисунок 7">
            <a:extLst>
              <a:ext uri="{FF2B5EF4-FFF2-40B4-BE49-F238E27FC236}">
                <a16:creationId xmlns:a16="http://schemas.microsoft.com/office/drawing/2014/main" id="{86A9B4E1-38C8-45A5-989C-EF1BE9F315CD}"/>
              </a:ext>
            </a:extLst>
          </p:cNvPr>
          <p:cNvSpPr>
            <a:spLocks noGrp="1"/>
          </p:cNvSpPr>
          <p:nvPr>
            <p:ph type="pic" sz="quarter" idx="15" hasCustomPrompt="1"/>
          </p:nvPr>
        </p:nvSpPr>
        <p:spPr>
          <a:xfrm>
            <a:off x="9388644" y="978612"/>
            <a:ext cx="2001251" cy="477980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
        <p:nvSpPr>
          <p:cNvPr id="14" name="Рисунок 7">
            <a:extLst>
              <a:ext uri="{FF2B5EF4-FFF2-40B4-BE49-F238E27FC236}">
                <a16:creationId xmlns:a16="http://schemas.microsoft.com/office/drawing/2014/main" id="{8202ACAC-F2CF-4CA4-BC54-6B35AB568FEB}"/>
              </a:ext>
            </a:extLst>
          </p:cNvPr>
          <p:cNvSpPr>
            <a:spLocks noGrp="1"/>
          </p:cNvSpPr>
          <p:nvPr>
            <p:ph type="pic" sz="quarter" idx="16" hasCustomPrompt="1"/>
          </p:nvPr>
        </p:nvSpPr>
        <p:spPr>
          <a:xfrm>
            <a:off x="838201" y="4571488"/>
            <a:ext cx="2546684" cy="11869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latin typeface="Century Gothic" panose="020B0502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a:t>Select the icon to insert a picture</a:t>
            </a:r>
          </a:p>
        </p:txBody>
      </p:sp>
    </p:spTree>
    <p:extLst>
      <p:ext uri="{BB962C8B-B14F-4D97-AF65-F5344CB8AC3E}">
        <p14:creationId xmlns:p14="http://schemas.microsoft.com/office/powerpoint/2010/main" val="314545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s and tables background">
    <p:spTree>
      <p:nvGrpSpPr>
        <p:cNvPr id="1" name=""/>
        <p:cNvGrpSpPr/>
        <p:nvPr/>
      </p:nvGrpSpPr>
      <p:grpSpPr>
        <a:xfrm>
          <a:off x="0" y="0"/>
          <a:ext cx="0" cy="0"/>
          <a:chOff x="0" y="0"/>
          <a:chExt cx="0" cy="0"/>
        </a:xfrm>
      </p:grpSpPr>
      <p:sp>
        <p:nvSpPr>
          <p:cNvPr id="7" name="Rectangle 26">
            <a:extLst>
              <a:ext uri="{FF2B5EF4-FFF2-40B4-BE49-F238E27FC236}">
                <a16:creationId xmlns:a16="http://schemas.microsoft.com/office/drawing/2014/main" id="{5DE40FA1-6A9C-40A9-ADBE-C4092A0B1024}"/>
              </a:ext>
            </a:extLst>
          </p:cNvPr>
          <p:cNvSpPr/>
          <p:nvPr userDrawn="1"/>
        </p:nvSpPr>
        <p:spPr>
          <a:xfrm>
            <a:off x="1" y="3311913"/>
            <a:ext cx="5285678" cy="3546088"/>
          </a:xfrm>
          <a:custGeom>
            <a:avLst/>
            <a:gdLst>
              <a:gd name="connsiteX0" fmla="*/ 0 w 5298635"/>
              <a:gd name="connsiteY0" fmla="*/ 0 h 6252529"/>
              <a:gd name="connsiteX1" fmla="*/ 5298635 w 5298635"/>
              <a:gd name="connsiteY1" fmla="*/ 0 h 6252529"/>
              <a:gd name="connsiteX2" fmla="*/ 5298635 w 5298635"/>
              <a:gd name="connsiteY2" fmla="*/ 6252529 h 6252529"/>
              <a:gd name="connsiteX3" fmla="*/ 0 w 5298635"/>
              <a:gd name="connsiteY3" fmla="*/ 6252529 h 6252529"/>
              <a:gd name="connsiteX4" fmla="*/ 0 w 5298635"/>
              <a:gd name="connsiteY4" fmla="*/ 0 h 6252529"/>
              <a:gd name="connsiteX0" fmla="*/ 0 w 5298635"/>
              <a:gd name="connsiteY0" fmla="*/ 0 h 6252529"/>
              <a:gd name="connsiteX1" fmla="*/ 4427778 w 5298635"/>
              <a:gd name="connsiteY1" fmla="*/ 1059543 h 6252529"/>
              <a:gd name="connsiteX2" fmla="*/ 5298635 w 5298635"/>
              <a:gd name="connsiteY2" fmla="*/ 6252529 h 6252529"/>
              <a:gd name="connsiteX3" fmla="*/ 0 w 5298635"/>
              <a:gd name="connsiteY3" fmla="*/ 6252529 h 6252529"/>
              <a:gd name="connsiteX4" fmla="*/ 0 w 5298635"/>
              <a:gd name="connsiteY4" fmla="*/ 0 h 6252529"/>
              <a:gd name="connsiteX0" fmla="*/ 0 w 5298635"/>
              <a:gd name="connsiteY0" fmla="*/ 0 h 6252529"/>
              <a:gd name="connsiteX1" fmla="*/ 4718064 w 5298635"/>
              <a:gd name="connsiteY1" fmla="*/ 3236685 h 6252529"/>
              <a:gd name="connsiteX2" fmla="*/ 5298635 w 5298635"/>
              <a:gd name="connsiteY2" fmla="*/ 6252529 h 6252529"/>
              <a:gd name="connsiteX3" fmla="*/ 0 w 5298635"/>
              <a:gd name="connsiteY3" fmla="*/ 6252529 h 6252529"/>
              <a:gd name="connsiteX4" fmla="*/ 0 w 5298635"/>
              <a:gd name="connsiteY4" fmla="*/ 0 h 6252529"/>
              <a:gd name="connsiteX0" fmla="*/ 14515 w 5298635"/>
              <a:gd name="connsiteY0" fmla="*/ 0 h 3857672"/>
              <a:gd name="connsiteX1" fmla="*/ 4718064 w 5298635"/>
              <a:gd name="connsiteY1" fmla="*/ 841828 h 3857672"/>
              <a:gd name="connsiteX2" fmla="*/ 5298635 w 5298635"/>
              <a:gd name="connsiteY2" fmla="*/ 3857672 h 3857672"/>
              <a:gd name="connsiteX3" fmla="*/ 0 w 5298635"/>
              <a:gd name="connsiteY3" fmla="*/ 3857672 h 3857672"/>
              <a:gd name="connsiteX4" fmla="*/ 14515 w 5298635"/>
              <a:gd name="connsiteY4" fmla="*/ 0 h 3857672"/>
              <a:gd name="connsiteX0" fmla="*/ 14515 w 5298635"/>
              <a:gd name="connsiteY0" fmla="*/ 0 h 3857672"/>
              <a:gd name="connsiteX1" fmla="*/ 4543892 w 5298635"/>
              <a:gd name="connsiteY1" fmla="*/ 522513 h 3857672"/>
              <a:gd name="connsiteX2" fmla="*/ 5298635 w 5298635"/>
              <a:gd name="connsiteY2" fmla="*/ 3857672 h 3857672"/>
              <a:gd name="connsiteX3" fmla="*/ 0 w 5298635"/>
              <a:gd name="connsiteY3" fmla="*/ 3857672 h 3857672"/>
              <a:gd name="connsiteX4" fmla="*/ 14515 w 5298635"/>
              <a:gd name="connsiteY4" fmla="*/ 0 h 3857672"/>
              <a:gd name="connsiteX0" fmla="*/ 1396 w 5300030"/>
              <a:gd name="connsiteY0" fmla="*/ 0 h 4162472"/>
              <a:gd name="connsiteX1" fmla="*/ 4545287 w 5300030"/>
              <a:gd name="connsiteY1" fmla="*/ 827313 h 4162472"/>
              <a:gd name="connsiteX2" fmla="*/ 5300030 w 5300030"/>
              <a:gd name="connsiteY2" fmla="*/ 4162472 h 4162472"/>
              <a:gd name="connsiteX3" fmla="*/ 1395 w 5300030"/>
              <a:gd name="connsiteY3" fmla="*/ 4162472 h 4162472"/>
              <a:gd name="connsiteX4" fmla="*/ 1396 w 5300030"/>
              <a:gd name="connsiteY4" fmla="*/ 0 h 4162472"/>
              <a:gd name="connsiteX0" fmla="*/ 1396 w 5300030"/>
              <a:gd name="connsiteY0" fmla="*/ 0 h 4162472"/>
              <a:gd name="connsiteX1" fmla="*/ 4809586 w 5300030"/>
              <a:gd name="connsiteY1" fmla="*/ 988712 h 4162472"/>
              <a:gd name="connsiteX2" fmla="*/ 5300030 w 5300030"/>
              <a:gd name="connsiteY2" fmla="*/ 4162472 h 4162472"/>
              <a:gd name="connsiteX3" fmla="*/ 1395 w 5300030"/>
              <a:gd name="connsiteY3" fmla="*/ 4162472 h 4162472"/>
              <a:gd name="connsiteX4" fmla="*/ 1396 w 5300030"/>
              <a:gd name="connsiteY4" fmla="*/ 0 h 4162472"/>
              <a:gd name="connsiteX0" fmla="*/ 1396 w 5300030"/>
              <a:gd name="connsiteY0" fmla="*/ 0 h 4162472"/>
              <a:gd name="connsiteX1" fmla="*/ 5020435 w 5300030"/>
              <a:gd name="connsiteY1" fmla="*/ 1356147 h 4162472"/>
              <a:gd name="connsiteX2" fmla="*/ 5300030 w 5300030"/>
              <a:gd name="connsiteY2" fmla="*/ 4162472 h 4162472"/>
              <a:gd name="connsiteX3" fmla="*/ 1395 w 5300030"/>
              <a:gd name="connsiteY3" fmla="*/ 4162472 h 4162472"/>
              <a:gd name="connsiteX4" fmla="*/ 1396 w 5300030"/>
              <a:gd name="connsiteY4" fmla="*/ 0 h 4162472"/>
              <a:gd name="connsiteX0" fmla="*/ 1396 w 6016916"/>
              <a:gd name="connsiteY0" fmla="*/ 0 h 4175142"/>
              <a:gd name="connsiteX1" fmla="*/ 5020435 w 6016916"/>
              <a:gd name="connsiteY1" fmla="*/ 1356147 h 4175142"/>
              <a:gd name="connsiteX2" fmla="*/ 6016916 w 6016916"/>
              <a:gd name="connsiteY2" fmla="*/ 4175142 h 4175142"/>
              <a:gd name="connsiteX3" fmla="*/ 1395 w 6016916"/>
              <a:gd name="connsiteY3" fmla="*/ 4162472 h 4175142"/>
              <a:gd name="connsiteX4" fmla="*/ 1396 w 6016916"/>
              <a:gd name="connsiteY4" fmla="*/ 0 h 4175142"/>
              <a:gd name="connsiteX0" fmla="*/ 1396 w 6021475"/>
              <a:gd name="connsiteY0" fmla="*/ 0 h 4162814"/>
              <a:gd name="connsiteX1" fmla="*/ 5020435 w 6021475"/>
              <a:gd name="connsiteY1" fmla="*/ 1356147 h 4162814"/>
              <a:gd name="connsiteX2" fmla="*/ 6021475 w 6021475"/>
              <a:gd name="connsiteY2" fmla="*/ 4162814 h 4162814"/>
              <a:gd name="connsiteX3" fmla="*/ 1395 w 6021475"/>
              <a:gd name="connsiteY3" fmla="*/ 4162472 h 4162814"/>
              <a:gd name="connsiteX4" fmla="*/ 1396 w 6021475"/>
              <a:gd name="connsiteY4" fmla="*/ 0 h 4162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475" h="4162814">
                <a:moveTo>
                  <a:pt x="1396" y="0"/>
                </a:moveTo>
                <a:lnTo>
                  <a:pt x="5020435" y="1356147"/>
                </a:lnTo>
                <a:lnTo>
                  <a:pt x="6021475" y="4162814"/>
                </a:lnTo>
                <a:lnTo>
                  <a:pt x="1395" y="4162472"/>
                </a:lnTo>
                <a:cubicBezTo>
                  <a:pt x="6233" y="2876581"/>
                  <a:pt x="-3442" y="1285891"/>
                  <a:pt x="1396" y="0"/>
                </a:cubicBezTo>
                <a:close/>
              </a:path>
            </a:pathLst>
          </a:cu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694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e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7.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372065-1082-4C41-898D-4C58318BC7D1}"/>
              </a:ext>
            </a:extLst>
          </p:cNvPr>
          <p:cNvSpPr/>
          <p:nvPr userDrawn="1"/>
        </p:nvSpPr>
        <p:spPr>
          <a:xfrm>
            <a:off x="0" y="6644381"/>
            <a:ext cx="12192000" cy="213619"/>
          </a:xfrm>
          <a:prstGeom prst="rect">
            <a:avLst/>
          </a:prstGeom>
          <a:solidFill>
            <a:srgbClr val="FFD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EF77FD0D-583C-422E-B5DC-7E7C1EBE7B6F}"/>
              </a:ext>
            </a:extLst>
          </p:cNvPr>
          <p:cNvSpPr/>
          <p:nvPr userDrawn="1"/>
        </p:nvSpPr>
        <p:spPr>
          <a:xfrm>
            <a:off x="10709158" y="6641867"/>
            <a:ext cx="334840" cy="215153"/>
          </a:xfrm>
          <a:prstGeom prst="parallelogram">
            <a:avLst>
              <a:gd name="adj" fmla="val 52374"/>
            </a:avLst>
          </a:prstGeom>
          <a:solidFill>
            <a:srgbClr val="23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324D6AA4-1528-4CE7-990D-BD26371D9F7D}"/>
              </a:ext>
            </a:extLst>
          </p:cNvPr>
          <p:cNvSpPr/>
          <p:nvPr userDrawn="1"/>
        </p:nvSpPr>
        <p:spPr>
          <a:xfrm>
            <a:off x="10287056" y="6641867"/>
            <a:ext cx="334840" cy="215153"/>
          </a:xfrm>
          <a:prstGeom prst="parallelogram">
            <a:avLst>
              <a:gd name="adj" fmla="val 52374"/>
            </a:avLst>
          </a:prstGeom>
          <a:solidFill>
            <a:srgbClr val="23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EE0512BE-6FC1-40CF-8892-EC55F1AA8BEE}"/>
              </a:ext>
            </a:extLst>
          </p:cNvPr>
          <p:cNvSpPr/>
          <p:nvPr userDrawn="1"/>
        </p:nvSpPr>
        <p:spPr>
          <a:xfrm>
            <a:off x="11131260" y="6641867"/>
            <a:ext cx="334840" cy="215153"/>
          </a:xfrm>
          <a:prstGeom prst="parallelogram">
            <a:avLst>
              <a:gd name="adj" fmla="val 52374"/>
            </a:avLst>
          </a:prstGeom>
          <a:solidFill>
            <a:srgbClr val="23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D1C57EB9-DD30-4849-BE22-6DA91CB4F623}"/>
              </a:ext>
            </a:extLst>
          </p:cNvPr>
          <p:cNvSpPr/>
          <p:nvPr userDrawn="1"/>
        </p:nvSpPr>
        <p:spPr>
          <a:xfrm>
            <a:off x="11554412" y="6641867"/>
            <a:ext cx="334840" cy="215153"/>
          </a:xfrm>
          <a:prstGeom prst="parallelogram">
            <a:avLst>
              <a:gd name="adj" fmla="val 52374"/>
            </a:avLst>
          </a:prstGeom>
          <a:solidFill>
            <a:srgbClr val="23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Parallelogram 11">
            <a:extLst>
              <a:ext uri="{FF2B5EF4-FFF2-40B4-BE49-F238E27FC236}">
                <a16:creationId xmlns:a16="http://schemas.microsoft.com/office/drawing/2014/main" id="{079B077D-96BF-4BEF-937D-3EE5F3AAA228}"/>
              </a:ext>
            </a:extLst>
          </p:cNvPr>
          <p:cNvSpPr/>
          <p:nvPr userDrawn="1"/>
        </p:nvSpPr>
        <p:spPr>
          <a:xfrm>
            <a:off x="11970541" y="6641867"/>
            <a:ext cx="334840" cy="215153"/>
          </a:xfrm>
          <a:prstGeom prst="parallelogram">
            <a:avLst>
              <a:gd name="adj" fmla="val 52374"/>
            </a:avLst>
          </a:prstGeom>
          <a:solidFill>
            <a:srgbClr val="231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17F70B21-D5D6-4F35-9FC2-877151D34271}"/>
              </a:ext>
            </a:extLst>
          </p:cNvPr>
          <p:cNvSpPr/>
          <p:nvPr userDrawn="1"/>
        </p:nvSpPr>
        <p:spPr>
          <a:xfrm>
            <a:off x="12201728" y="5783952"/>
            <a:ext cx="249256" cy="1073068"/>
          </a:xfrm>
          <a:prstGeom prst="rect">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1676786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8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F5AC08-F553-2742-8281-978138EA9893}"/>
              </a:ext>
            </a:extLst>
          </p:cNvPr>
          <p:cNvSpPr/>
          <p:nvPr userDrawn="1"/>
        </p:nvSpPr>
        <p:spPr>
          <a:xfrm>
            <a:off x="480000" y="259200"/>
            <a:ext cx="11236800" cy="2332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E9C05200-4EEC-2849-BEA0-96E5643BE6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32597" y="404664"/>
            <a:ext cx="1440000" cy="1080000"/>
          </a:xfrm>
          <a:prstGeom prst="rect">
            <a:avLst/>
          </a:prstGeom>
        </p:spPr>
      </p:pic>
    </p:spTree>
    <p:extLst>
      <p:ext uri="{BB962C8B-B14F-4D97-AF65-F5344CB8AC3E}">
        <p14:creationId xmlns:p14="http://schemas.microsoft.com/office/powerpoint/2010/main" val="15943557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81" r:id="rId5"/>
    <p:sldLayoutId id="2147483682" r:id="rId6"/>
    <p:sldLayoutId id="2147483683" r:id="rId7"/>
    <p:sldLayoutId id="2147483684" r:id="rId8"/>
  </p:sldLayoutIdLst>
  <p:txStyles>
    <p:titleStyle>
      <a:lvl1pPr algn="l" rtl="0" eaLnBrk="1" fontAlgn="base" hangingPunct="1">
        <a:spcBef>
          <a:spcPct val="0"/>
        </a:spcBef>
        <a:spcAft>
          <a:spcPct val="0"/>
        </a:spcAft>
        <a:defRPr lang="en-AU" sz="3800" b="1" kern="1200">
          <a:solidFill>
            <a:schemeClr val="tx1"/>
          </a:solidFill>
          <a:latin typeface="+mj-lt"/>
          <a:ea typeface="+mj-ea"/>
          <a:cs typeface="+mj-cs"/>
        </a:defRPr>
      </a:lvl1pPr>
      <a:lvl2pPr algn="l" rtl="0" eaLnBrk="1" fontAlgn="base" hangingPunct="1">
        <a:spcBef>
          <a:spcPct val="0"/>
        </a:spcBef>
        <a:spcAft>
          <a:spcPct val="0"/>
        </a:spcAft>
        <a:defRPr sz="3800" b="1">
          <a:solidFill>
            <a:schemeClr val="tx1"/>
          </a:solidFill>
          <a:latin typeface="Calibri" pitchFamily="34" charset="0"/>
        </a:defRPr>
      </a:lvl2pPr>
      <a:lvl3pPr algn="l" rtl="0" eaLnBrk="1" fontAlgn="base" hangingPunct="1">
        <a:spcBef>
          <a:spcPct val="0"/>
        </a:spcBef>
        <a:spcAft>
          <a:spcPct val="0"/>
        </a:spcAft>
        <a:defRPr sz="3800" b="1">
          <a:solidFill>
            <a:schemeClr val="tx1"/>
          </a:solidFill>
          <a:latin typeface="Calibri" pitchFamily="34" charset="0"/>
        </a:defRPr>
      </a:lvl3pPr>
      <a:lvl4pPr algn="l" rtl="0" eaLnBrk="1" fontAlgn="base" hangingPunct="1">
        <a:spcBef>
          <a:spcPct val="0"/>
        </a:spcBef>
        <a:spcAft>
          <a:spcPct val="0"/>
        </a:spcAft>
        <a:defRPr sz="3800" b="1">
          <a:solidFill>
            <a:schemeClr val="tx1"/>
          </a:solidFill>
          <a:latin typeface="Calibri" pitchFamily="34" charset="0"/>
        </a:defRPr>
      </a:lvl4pPr>
      <a:lvl5pPr algn="l" rtl="0" eaLnBrk="1" fontAlgn="base" hangingPunct="1">
        <a:spcBef>
          <a:spcPct val="0"/>
        </a:spcBef>
        <a:spcAft>
          <a:spcPct val="0"/>
        </a:spcAft>
        <a:defRPr sz="3800" b="1">
          <a:solidFill>
            <a:schemeClr val="tx1"/>
          </a:solidFill>
          <a:latin typeface="Calibri" pitchFamily="34" charset="0"/>
        </a:defRPr>
      </a:lvl5pPr>
      <a:lvl6pPr marL="457200" algn="l" rtl="0" eaLnBrk="1" fontAlgn="base" hangingPunct="1">
        <a:spcBef>
          <a:spcPct val="0"/>
        </a:spcBef>
        <a:spcAft>
          <a:spcPct val="0"/>
        </a:spcAft>
        <a:defRPr sz="3800" b="1">
          <a:solidFill>
            <a:schemeClr val="tx1"/>
          </a:solidFill>
          <a:latin typeface="Calibri" pitchFamily="34" charset="0"/>
        </a:defRPr>
      </a:lvl6pPr>
      <a:lvl7pPr marL="914400" algn="l" rtl="0" eaLnBrk="1" fontAlgn="base" hangingPunct="1">
        <a:spcBef>
          <a:spcPct val="0"/>
        </a:spcBef>
        <a:spcAft>
          <a:spcPct val="0"/>
        </a:spcAft>
        <a:defRPr sz="3800" b="1">
          <a:solidFill>
            <a:schemeClr val="tx1"/>
          </a:solidFill>
          <a:latin typeface="Calibri" pitchFamily="34" charset="0"/>
        </a:defRPr>
      </a:lvl7pPr>
      <a:lvl8pPr marL="1371600" algn="l" rtl="0" eaLnBrk="1" fontAlgn="base" hangingPunct="1">
        <a:spcBef>
          <a:spcPct val="0"/>
        </a:spcBef>
        <a:spcAft>
          <a:spcPct val="0"/>
        </a:spcAft>
        <a:defRPr sz="3800" b="1">
          <a:solidFill>
            <a:schemeClr val="tx1"/>
          </a:solidFill>
          <a:latin typeface="Calibri" pitchFamily="34" charset="0"/>
        </a:defRPr>
      </a:lvl8pPr>
      <a:lvl9pPr marL="1828800" algn="l" rtl="0" eaLnBrk="1" fontAlgn="base" hangingPunct="1">
        <a:spcBef>
          <a:spcPct val="0"/>
        </a:spcBef>
        <a:spcAft>
          <a:spcPct val="0"/>
        </a:spcAft>
        <a:defRPr sz="38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14334F-BA7F-8D4E-A380-86B70D3B9867}"/>
              </a:ext>
            </a:extLst>
          </p:cNvPr>
          <p:cNvSpPr/>
          <p:nvPr userDrawn="1"/>
        </p:nvSpPr>
        <p:spPr>
          <a:xfrm>
            <a:off x="470400" y="10800"/>
            <a:ext cx="11251200" cy="856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p:cNvCxnSpPr/>
          <p:nvPr userDrawn="1"/>
        </p:nvCxnSpPr>
        <p:spPr>
          <a:xfrm flipH="1">
            <a:off x="478367" y="6381750"/>
            <a:ext cx="112395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11DC1D-F1DB-FF4A-9E5A-DA597DD5E8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08501" y="133200"/>
            <a:ext cx="816000" cy="612000"/>
          </a:xfrm>
          <a:prstGeom prst="rect">
            <a:avLst/>
          </a:prstGeom>
        </p:spPr>
      </p:pic>
    </p:spTree>
    <p:extLst>
      <p:ext uri="{BB962C8B-B14F-4D97-AF65-F5344CB8AC3E}">
        <p14:creationId xmlns:p14="http://schemas.microsoft.com/office/powerpoint/2010/main" val="30405773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0.xml"/><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0.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23994-2111-4713-B32F-9242D3F99722}"/>
              </a:ext>
            </a:extLst>
          </p:cNvPr>
          <p:cNvSpPr txBox="1"/>
          <p:nvPr/>
        </p:nvSpPr>
        <p:spPr>
          <a:xfrm>
            <a:off x="497428" y="3667098"/>
            <a:ext cx="11197142" cy="2661626"/>
          </a:xfrm>
          <a:prstGeom prst="rect">
            <a:avLst/>
          </a:prstGeom>
          <a:noFill/>
        </p:spPr>
        <p:txBody>
          <a:bodyPr wrap="square" rtlCol="0" anchor="t">
            <a:spAutoFit/>
          </a:bodyPr>
          <a:lstStyle/>
          <a:p>
            <a:r>
              <a:rPr lang="en-US" sz="3600" b="1" dirty="0">
                <a:solidFill>
                  <a:srgbClr val="EF3829"/>
                </a:solidFill>
                <a:latin typeface="Century Gothic" panose="020B0502020202020204" pitchFamily="34" charset="0"/>
              </a:rPr>
              <a:t>▌</a:t>
            </a:r>
            <a:r>
              <a:rPr lang="en-US" sz="3600" b="1" dirty="0">
                <a:latin typeface="Century Gothic"/>
              </a:rPr>
              <a:t>Take out the stuff that burns</a:t>
            </a:r>
            <a:endParaRPr lang="en-US" sz="2000" b="1" dirty="0">
              <a:latin typeface="Century Gothic" panose="020B0502020202020204" pitchFamily="34" charset="0"/>
            </a:endParaRPr>
          </a:p>
          <a:p>
            <a:endParaRPr lang="en-US" sz="2000" dirty="0">
              <a:latin typeface="Century Gothic" panose="020B0502020202020204" pitchFamily="34" charset="0"/>
            </a:endParaRPr>
          </a:p>
          <a:p>
            <a:pPr lvl="0">
              <a:lnSpc>
                <a:spcPct val="150000"/>
              </a:lnSpc>
            </a:pPr>
            <a:r>
              <a:rPr lang="en-US" sz="2000" dirty="0">
                <a:latin typeface="Century Gothic" panose="020B0502020202020204" pitchFamily="34" charset="0"/>
              </a:rPr>
              <a:t>A/Prof Philip Zylstra, Curtin University</a:t>
            </a:r>
          </a:p>
          <a:p>
            <a:pPr lvl="0">
              <a:lnSpc>
                <a:spcPct val="150000"/>
              </a:lnSpc>
            </a:pPr>
            <a:r>
              <a:rPr lang="en-AU" sz="2000" dirty="0">
                <a:latin typeface="Century Gothic" panose="020B0502020202020204" pitchFamily="34" charset="0"/>
              </a:rPr>
              <a:t>National Fire Fuels Science Webinar </a:t>
            </a:r>
            <a:r>
              <a:rPr lang="en-AU" sz="2000" b="1" dirty="0">
                <a:latin typeface="Century Gothic" panose="020B0502020202020204" pitchFamily="34" charset="0"/>
              </a:rPr>
              <a:t>13 May 2020</a:t>
            </a:r>
          </a:p>
          <a:p>
            <a:pPr lvl="0">
              <a:lnSpc>
                <a:spcPct val="150000"/>
              </a:lnSpc>
            </a:pPr>
            <a:r>
              <a:rPr lang="en-AU" sz="2000" dirty="0">
                <a:latin typeface="Century Gothic" panose="020B0502020202020204" pitchFamily="34" charset="0"/>
              </a:rPr>
              <a:t>The science of hazard reduction: what do we know and what are the knowledge gaps?</a:t>
            </a:r>
          </a:p>
          <a:p>
            <a:pPr marL="342900" lvl="0" indent="-342900">
              <a:lnSpc>
                <a:spcPct val="150000"/>
              </a:lnSpc>
              <a:buFont typeface="Arial" panose="020B0604020202020204" pitchFamily="34" charset="0"/>
              <a:buChar char="•"/>
            </a:pPr>
            <a:endParaRPr lang="en-AU" sz="1600" dirty="0">
              <a:latin typeface="Century Gothic" panose="020B0502020202020204" pitchFamily="34" charset="0"/>
            </a:endParaRPr>
          </a:p>
        </p:txBody>
      </p:sp>
      <p:pic>
        <p:nvPicPr>
          <p:cNvPr id="11" name="Picture Placeholder 10" descr="A group of people standing next to a tree&#10;&#10;Description automatically generated">
            <a:extLst>
              <a:ext uri="{FF2B5EF4-FFF2-40B4-BE49-F238E27FC236}">
                <a16:creationId xmlns:a16="http://schemas.microsoft.com/office/drawing/2014/main" id="{B732E093-2179-44A6-B97F-F641FF9320B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564" b="28564"/>
          <a:stretch>
            <a:fillRect/>
          </a:stretch>
        </p:blipFill>
        <p:spPr/>
      </p:pic>
    </p:spTree>
    <p:extLst>
      <p:ext uri="{BB962C8B-B14F-4D97-AF65-F5344CB8AC3E}">
        <p14:creationId xmlns:p14="http://schemas.microsoft.com/office/powerpoint/2010/main" val="649228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ABC571-9140-4AE8-8874-66381FF96799}"/>
              </a:ext>
            </a:extLst>
          </p:cNvPr>
          <p:cNvSpPr txBox="1"/>
          <p:nvPr/>
        </p:nvSpPr>
        <p:spPr>
          <a:xfrm>
            <a:off x="114298" y="28574"/>
            <a:ext cx="6296025" cy="1107996"/>
          </a:xfrm>
          <a:prstGeom prst="rect">
            <a:avLst/>
          </a:prstGeom>
          <a:noFill/>
        </p:spPr>
        <p:txBody>
          <a:bodyPr wrap="square" rtlCol="0">
            <a:spAutoFit/>
          </a:bodyPr>
          <a:lstStyle/>
          <a:p>
            <a:r>
              <a:rPr lang="en-AU" sz="2400" b="1" dirty="0"/>
              <a:t>There’s only one way to make bushfires less powerful: take out the stuff that burns</a:t>
            </a:r>
          </a:p>
          <a:p>
            <a:r>
              <a:rPr lang="en-AU" dirty="0"/>
              <a:t>The Conversation, January 6 2020</a:t>
            </a:r>
          </a:p>
        </p:txBody>
      </p:sp>
      <p:pic>
        <p:nvPicPr>
          <p:cNvPr id="6" name="Picture 5">
            <a:extLst>
              <a:ext uri="{FF2B5EF4-FFF2-40B4-BE49-F238E27FC236}">
                <a16:creationId xmlns:a16="http://schemas.microsoft.com/office/drawing/2014/main" id="{605E74F2-E1AF-4A33-B68D-3379817101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1125" y="163050"/>
            <a:ext cx="3032691" cy="236917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2271E8C-1BCD-4CC3-AB67-859DF81DEB7A}"/>
              </a:ext>
            </a:extLst>
          </p:cNvPr>
          <p:cNvPicPr>
            <a:picLocks noChangeAspect="1"/>
          </p:cNvPicPr>
          <p:nvPr/>
        </p:nvPicPr>
        <p:blipFill rotWithShape="1">
          <a:blip r:embed="rId3">
            <a:extLst>
              <a:ext uri="{28A0092B-C50C-407E-A947-70E740481C1C}">
                <a14:useLocalDpi xmlns:a14="http://schemas.microsoft.com/office/drawing/2010/main" val="0"/>
              </a:ext>
            </a:extLst>
          </a:blip>
          <a:srcRect r="15184"/>
          <a:stretch/>
        </p:blipFill>
        <p:spPr>
          <a:xfrm>
            <a:off x="152398" y="1275934"/>
            <a:ext cx="8124825" cy="5420142"/>
          </a:xfrm>
          <a:prstGeom prst="rect">
            <a:avLst/>
          </a:prstGeom>
          <a:effectLst>
            <a:outerShdw blurRad="50800" dist="38100" dir="5400000" algn="t" rotWithShape="0">
              <a:prstClr val="black">
                <a:alpha val="40000"/>
              </a:prstClr>
            </a:outerShdw>
          </a:effectLst>
        </p:spPr>
      </p:pic>
      <p:sp>
        <p:nvSpPr>
          <p:cNvPr id="11" name="Rectangle 3">
            <a:extLst>
              <a:ext uri="{FF2B5EF4-FFF2-40B4-BE49-F238E27FC236}">
                <a16:creationId xmlns:a16="http://schemas.microsoft.com/office/drawing/2014/main" id="{BB97B6FE-F01B-484C-8C15-5B035BA1283C}"/>
              </a:ext>
            </a:extLst>
          </p:cNvPr>
          <p:cNvSpPr>
            <a:spLocks noChangeArrowheads="1"/>
          </p:cNvSpPr>
          <p:nvPr/>
        </p:nvSpPr>
        <p:spPr bwMode="auto">
          <a:xfrm>
            <a:off x="8371317" y="2984331"/>
            <a:ext cx="3774208" cy="193899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sz="2000" dirty="0">
                <a:latin typeface="Garamond" pitchFamily="18" charset="0"/>
                <a:ea typeface="Calibri" pitchFamily="34" charset="0"/>
                <a:cs typeface="Estrangelo Edessa" pitchFamily="66" charset="0"/>
              </a:rPr>
              <a:t>“This relationship between fuel load, rate of spread and fire intensity has provided a simple but powerful argument to support fuel reduction burning in eucalypt forests for more than 50 years.”</a:t>
            </a:r>
            <a:endParaRPr lang="en-AU" altLang="en-US" sz="1400" dirty="0">
              <a:latin typeface="Garamond" pitchFamily="18" charset="0"/>
              <a:cs typeface="Arial" pitchFamily="34" charset="0"/>
            </a:endParaRPr>
          </a:p>
        </p:txBody>
      </p:sp>
      <p:pic>
        <p:nvPicPr>
          <p:cNvPr id="12" name="Picture 11">
            <a:extLst>
              <a:ext uri="{FF2B5EF4-FFF2-40B4-BE49-F238E27FC236}">
                <a16:creationId xmlns:a16="http://schemas.microsoft.com/office/drawing/2014/main" id="{C3EDB054-B40C-4D24-9F89-B83B29543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9399" y="5261135"/>
            <a:ext cx="3658045" cy="1187290"/>
          </a:xfrm>
          <a:prstGeom prst="rect">
            <a:avLst/>
          </a:prstGeom>
        </p:spPr>
      </p:pic>
    </p:spTree>
    <p:extLst>
      <p:ext uri="{BB962C8B-B14F-4D97-AF65-F5344CB8AC3E}">
        <p14:creationId xmlns:p14="http://schemas.microsoft.com/office/powerpoint/2010/main" val="35898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ABC571-9140-4AE8-8874-66381FF96799}"/>
              </a:ext>
            </a:extLst>
          </p:cNvPr>
          <p:cNvSpPr txBox="1"/>
          <p:nvPr/>
        </p:nvSpPr>
        <p:spPr>
          <a:xfrm>
            <a:off x="114298" y="28574"/>
            <a:ext cx="6296025" cy="1107996"/>
          </a:xfrm>
          <a:prstGeom prst="rect">
            <a:avLst/>
          </a:prstGeom>
          <a:noFill/>
        </p:spPr>
        <p:txBody>
          <a:bodyPr wrap="square" rtlCol="0">
            <a:spAutoFit/>
          </a:bodyPr>
          <a:lstStyle/>
          <a:p>
            <a:r>
              <a:rPr lang="en-AU" sz="2400" b="1" dirty="0"/>
              <a:t>There’s only one way to make bushfires less powerful: take out the stuff that burns</a:t>
            </a:r>
          </a:p>
          <a:p>
            <a:r>
              <a:rPr lang="en-AU" dirty="0"/>
              <a:t>The Conversation, January 6 2020</a:t>
            </a:r>
          </a:p>
        </p:txBody>
      </p:sp>
      <p:pic>
        <p:nvPicPr>
          <p:cNvPr id="9" name="Picture 8">
            <a:extLst>
              <a:ext uri="{FF2B5EF4-FFF2-40B4-BE49-F238E27FC236}">
                <a16:creationId xmlns:a16="http://schemas.microsoft.com/office/drawing/2014/main" id="{A2271E8C-1BCD-4CC3-AB67-859DF81DEB7A}"/>
              </a:ext>
            </a:extLst>
          </p:cNvPr>
          <p:cNvPicPr>
            <a:picLocks noChangeAspect="1"/>
          </p:cNvPicPr>
          <p:nvPr/>
        </p:nvPicPr>
        <p:blipFill rotWithShape="1">
          <a:blip r:embed="rId2">
            <a:extLst>
              <a:ext uri="{28A0092B-C50C-407E-A947-70E740481C1C}">
                <a14:useLocalDpi xmlns:a14="http://schemas.microsoft.com/office/drawing/2010/main" val="0"/>
              </a:ext>
            </a:extLst>
          </a:blip>
          <a:srcRect r="15184"/>
          <a:stretch/>
        </p:blipFill>
        <p:spPr>
          <a:xfrm>
            <a:off x="152398" y="1275934"/>
            <a:ext cx="8124825" cy="5420142"/>
          </a:xfrm>
          <a:prstGeom prst="rect">
            <a:avLst/>
          </a:prstGeom>
          <a:effectLst>
            <a:outerShdw blurRad="50800" dist="38100" dir="2700000" algn="tl" rotWithShape="0">
              <a:prstClr val="black">
                <a:alpha val="40000"/>
              </a:prstClr>
            </a:outerShdw>
          </a:effectLst>
        </p:spPr>
      </p:pic>
      <p:sp>
        <p:nvSpPr>
          <p:cNvPr id="7" name="Rectangle 3">
            <a:extLst>
              <a:ext uri="{FF2B5EF4-FFF2-40B4-BE49-F238E27FC236}">
                <a16:creationId xmlns:a16="http://schemas.microsoft.com/office/drawing/2014/main" id="{D1D9009D-720C-4D43-A7C5-A5C04BC2546D}"/>
              </a:ext>
            </a:extLst>
          </p:cNvPr>
          <p:cNvSpPr>
            <a:spLocks noChangeArrowheads="1"/>
          </p:cNvSpPr>
          <p:nvPr/>
        </p:nvSpPr>
        <p:spPr bwMode="auto">
          <a:xfrm>
            <a:off x="8508233" y="2646520"/>
            <a:ext cx="3531369" cy="421653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dirty="0">
                <a:latin typeface="Garamond" pitchFamily="18" charset="0"/>
                <a:ea typeface="Calibri" pitchFamily="34" charset="0"/>
                <a:cs typeface="Estrangelo Edessa" pitchFamily="66" charset="0"/>
              </a:rPr>
              <a:t>“Forward rate of spread was therefore found to be independent of the quantity of fuel per unit area.”</a:t>
            </a:r>
          </a:p>
          <a:p>
            <a:pPr algn="ctr" fontAlgn="base">
              <a:spcBef>
                <a:spcPct val="0"/>
              </a:spcBef>
              <a:spcAft>
                <a:spcPct val="0"/>
              </a:spcAft>
            </a:pPr>
            <a:endParaRPr lang="en-AU" altLang="en-US" dirty="0">
              <a:latin typeface="Garamond" pitchFamily="18" charset="0"/>
              <a:ea typeface="Calibri" pitchFamily="34" charset="0"/>
              <a:cs typeface="Estrangelo Edessa" pitchFamily="66" charset="0"/>
            </a:endParaRPr>
          </a:p>
          <a:p>
            <a:pPr algn="ctr" fontAlgn="base">
              <a:spcBef>
                <a:spcPct val="0"/>
              </a:spcBef>
              <a:spcAft>
                <a:spcPct val="0"/>
              </a:spcAft>
            </a:pPr>
            <a:r>
              <a:rPr lang="en-AU" altLang="en-US" dirty="0">
                <a:latin typeface="Garamond" pitchFamily="18" charset="0"/>
                <a:cs typeface="Arial" pitchFamily="34" charset="0"/>
              </a:rPr>
              <a:t>“The lack of a relationship between headfire rate of spread and litter fuel quantity reported in this study contrasts with widely held beliefs in the Australian fire community and with commonly used Australian forest fire behaviour guides which assume that spread rate is directly proportional to fuel quantity.”</a:t>
            </a:r>
          </a:p>
          <a:p>
            <a:pPr algn="ctr" fontAlgn="base">
              <a:spcBef>
                <a:spcPct val="0"/>
              </a:spcBef>
              <a:spcAft>
                <a:spcPct val="0"/>
              </a:spcAft>
            </a:pPr>
            <a:endParaRPr lang="en-AU" altLang="en-US" sz="1600" dirty="0">
              <a:latin typeface="Garamond" pitchFamily="18" charset="0"/>
              <a:cs typeface="Arial" pitchFamily="34" charset="0"/>
            </a:endParaRPr>
          </a:p>
          <a:p>
            <a:pPr algn="ctr" fontAlgn="base">
              <a:spcBef>
                <a:spcPct val="0"/>
              </a:spcBef>
              <a:spcAft>
                <a:spcPct val="0"/>
              </a:spcAft>
            </a:pPr>
            <a:r>
              <a:rPr lang="en-AU" altLang="en-US" sz="1200" dirty="0">
                <a:latin typeface="Garamond" pitchFamily="18" charset="0"/>
                <a:cs typeface="Arial" pitchFamily="34" charset="0"/>
              </a:rPr>
              <a:t>Dr Neil Burrows, </a:t>
            </a:r>
            <a:r>
              <a:rPr lang="en-AU" altLang="en-US" sz="1200" dirty="0" err="1">
                <a:latin typeface="Garamond" pitchFamily="18" charset="0"/>
                <a:cs typeface="Arial" pitchFamily="34" charset="0"/>
              </a:rPr>
              <a:t>CALMScience</a:t>
            </a:r>
            <a:r>
              <a:rPr lang="en-AU" altLang="en-US" sz="1200" dirty="0">
                <a:latin typeface="Garamond" pitchFamily="18" charset="0"/>
                <a:cs typeface="Arial" pitchFamily="34" charset="0"/>
              </a:rPr>
              <a:t> 1999</a:t>
            </a:r>
            <a:endParaRPr lang="en-AU" altLang="en-US" sz="1100" dirty="0">
              <a:latin typeface="Garamond" pitchFamily="18" charset="0"/>
              <a:cs typeface="Arial" pitchFamily="34" charset="0"/>
            </a:endParaRPr>
          </a:p>
        </p:txBody>
      </p:sp>
      <p:sp>
        <p:nvSpPr>
          <p:cNvPr id="14" name="Rectangle 13">
            <a:extLst>
              <a:ext uri="{FF2B5EF4-FFF2-40B4-BE49-F238E27FC236}">
                <a16:creationId xmlns:a16="http://schemas.microsoft.com/office/drawing/2014/main" id="{EC1912C8-F24D-42EF-B854-EE9CC0A8AD78}"/>
              </a:ext>
            </a:extLst>
          </p:cNvPr>
          <p:cNvSpPr/>
          <p:nvPr/>
        </p:nvSpPr>
        <p:spPr>
          <a:xfrm>
            <a:off x="5053263" y="3033535"/>
            <a:ext cx="3223960" cy="3662541"/>
          </a:xfrm>
          <a:prstGeom prst="rect">
            <a:avLst/>
          </a:prstGeom>
        </p:spPr>
        <p:txBody>
          <a:bodyPr wrap="square">
            <a:spAutoFit/>
          </a:bodyPr>
          <a:lstStyle/>
          <a:p>
            <a:pPr algn="ctr"/>
            <a:r>
              <a:rPr lang="en-AU"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“…many of my observations and comments are tentative and may be proved wrong or subject to drastic change as more data becomes available.” </a:t>
            </a:r>
          </a:p>
          <a:p>
            <a:pPr algn="ctr"/>
            <a:endParaRPr lang="en-AU" sz="1200" dirty="0">
              <a:solidFill>
                <a:schemeClr val="bg1"/>
              </a:solidFill>
            </a:endParaRPr>
          </a:p>
          <a:p>
            <a:pPr algn="ctr"/>
            <a:r>
              <a:rPr lang="en-AU" sz="1400" dirty="0">
                <a:solidFill>
                  <a:schemeClr val="bg1"/>
                </a:solidFill>
              </a:rPr>
              <a:t>McArthur AG. Notes on fire behaviour in eucalypt forests. Canberra, ACT; 1966</a:t>
            </a:r>
          </a:p>
        </p:txBody>
      </p:sp>
      <p:pic>
        <p:nvPicPr>
          <p:cNvPr id="15" name="Picture 14">
            <a:extLst>
              <a:ext uri="{FF2B5EF4-FFF2-40B4-BE49-F238E27FC236}">
                <a16:creationId xmlns:a16="http://schemas.microsoft.com/office/drawing/2014/main" id="{670B0055-B0BD-4CB9-B46B-47032BBF2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7571" y="163050"/>
            <a:ext cx="3032691" cy="23691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031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83ECE64-7931-4837-9E05-B62AB5CD8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275934"/>
            <a:ext cx="8124825" cy="54201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CAEE84-814A-413A-8E12-B14055342EC4}"/>
              </a:ext>
            </a:extLst>
          </p:cNvPr>
          <p:cNvSpPr txBox="1"/>
          <p:nvPr/>
        </p:nvSpPr>
        <p:spPr>
          <a:xfrm>
            <a:off x="114298" y="28574"/>
            <a:ext cx="6296025" cy="1107996"/>
          </a:xfrm>
          <a:prstGeom prst="rect">
            <a:avLst/>
          </a:prstGeom>
          <a:noFill/>
        </p:spPr>
        <p:txBody>
          <a:bodyPr wrap="square" rtlCol="0">
            <a:spAutoFit/>
          </a:bodyPr>
          <a:lstStyle/>
          <a:p>
            <a:r>
              <a:rPr lang="en-AU" sz="2400" b="1" dirty="0"/>
              <a:t>There’s only one way to make bushfires less powerful: take out the stuff that burns</a:t>
            </a:r>
          </a:p>
          <a:p>
            <a:r>
              <a:rPr lang="en-AU" dirty="0"/>
              <a:t>The Conversation, January 6 2020</a:t>
            </a:r>
          </a:p>
        </p:txBody>
      </p:sp>
      <p:pic>
        <p:nvPicPr>
          <p:cNvPr id="2" name="Picture 1">
            <a:extLst>
              <a:ext uri="{FF2B5EF4-FFF2-40B4-BE49-F238E27FC236}">
                <a16:creationId xmlns:a16="http://schemas.microsoft.com/office/drawing/2014/main" id="{0C8F3B05-2B6C-47A5-AA45-0E70CC4408B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98481" y="0"/>
            <a:ext cx="4393519" cy="1754769"/>
          </a:xfrm>
          <a:prstGeom prst="rect">
            <a:avLst/>
          </a:prstGeom>
        </p:spPr>
      </p:pic>
      <p:pic>
        <p:nvPicPr>
          <p:cNvPr id="4" name="Picture 3">
            <a:extLst>
              <a:ext uri="{FF2B5EF4-FFF2-40B4-BE49-F238E27FC236}">
                <a16:creationId xmlns:a16="http://schemas.microsoft.com/office/drawing/2014/main" id="{77B4D2AD-42EB-442C-BD39-6D0560010DD2}"/>
              </a:ext>
            </a:extLst>
          </p:cNvPr>
          <p:cNvPicPr>
            <a:picLocks noChangeAspect="1"/>
          </p:cNvPicPr>
          <p:nvPr/>
        </p:nvPicPr>
        <p:blipFill>
          <a:blip r:embed="rId4"/>
          <a:stretch>
            <a:fillRect/>
          </a:stretch>
        </p:blipFill>
        <p:spPr>
          <a:xfrm>
            <a:off x="8837677" y="1933956"/>
            <a:ext cx="3201924" cy="4924044"/>
          </a:xfrm>
          <a:prstGeom prst="rect">
            <a:avLst/>
          </a:prstGeom>
        </p:spPr>
      </p:pic>
      <p:pic>
        <p:nvPicPr>
          <p:cNvPr id="5" name="Picture 4">
            <a:extLst>
              <a:ext uri="{FF2B5EF4-FFF2-40B4-BE49-F238E27FC236}">
                <a16:creationId xmlns:a16="http://schemas.microsoft.com/office/drawing/2014/main" id="{E3DBBEB9-A70A-4E4B-B82C-D1A56DF0A3C5}"/>
              </a:ext>
            </a:extLst>
          </p:cNvPr>
          <p:cNvPicPr>
            <a:picLocks noChangeAspect="1"/>
          </p:cNvPicPr>
          <p:nvPr/>
        </p:nvPicPr>
        <p:blipFill>
          <a:blip r:embed="rId5"/>
          <a:stretch>
            <a:fillRect/>
          </a:stretch>
        </p:blipFill>
        <p:spPr>
          <a:xfrm>
            <a:off x="9294877" y="4223926"/>
            <a:ext cx="2287524" cy="2318004"/>
          </a:xfrm>
          <a:prstGeom prst="rect">
            <a:avLst/>
          </a:prstGeom>
        </p:spPr>
      </p:pic>
    </p:spTree>
    <p:extLst>
      <p:ext uri="{BB962C8B-B14F-4D97-AF65-F5344CB8AC3E}">
        <p14:creationId xmlns:p14="http://schemas.microsoft.com/office/powerpoint/2010/main" val="54825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41A76-4D6D-497F-9932-3134AD65DE2A}"/>
              </a:ext>
            </a:extLst>
          </p:cNvPr>
          <p:cNvPicPr>
            <a:picLocks noChangeAspect="1"/>
          </p:cNvPicPr>
          <p:nvPr/>
        </p:nvPicPr>
        <p:blipFill rotWithShape="1">
          <a:blip r:embed="rId2">
            <a:extLst>
              <a:ext uri="{28A0092B-C50C-407E-A947-70E740481C1C}">
                <a14:useLocalDpi xmlns:a14="http://schemas.microsoft.com/office/drawing/2010/main" val="0"/>
              </a:ext>
            </a:extLst>
          </a:blip>
          <a:srcRect t="51667"/>
          <a:stretch/>
        </p:blipFill>
        <p:spPr>
          <a:xfrm>
            <a:off x="0" y="525008"/>
            <a:ext cx="12192000" cy="3314700"/>
          </a:xfrm>
          <a:prstGeom prst="rect">
            <a:avLst/>
          </a:prstGeom>
          <a:effectLst>
            <a:outerShdw blurRad="50800" dist="38100" dir="5400000" algn="t" rotWithShape="0">
              <a:prstClr val="black">
                <a:alpha val="40000"/>
              </a:prstClr>
            </a:outerShdw>
          </a:effectLst>
        </p:spPr>
      </p:pic>
      <p:sp>
        <p:nvSpPr>
          <p:cNvPr id="6" name="Rectangle 3">
            <a:extLst>
              <a:ext uri="{FF2B5EF4-FFF2-40B4-BE49-F238E27FC236}">
                <a16:creationId xmlns:a16="http://schemas.microsoft.com/office/drawing/2014/main" id="{AA0B7E05-6610-444E-90FF-91822C85EF9F}"/>
              </a:ext>
            </a:extLst>
          </p:cNvPr>
          <p:cNvSpPr>
            <a:spLocks noChangeArrowheads="1"/>
          </p:cNvSpPr>
          <p:nvPr/>
        </p:nvSpPr>
        <p:spPr bwMode="auto">
          <a:xfrm>
            <a:off x="0" y="525009"/>
            <a:ext cx="20859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sz="2400" b="1" dirty="0">
                <a:solidFill>
                  <a:srgbClr val="F6EDE6"/>
                </a:solidFill>
                <a:effectLst>
                  <a:outerShdw blurRad="38100" dist="38100" dir="2700000" algn="tl">
                    <a:srgbClr val="000000">
                      <a:alpha val="43137"/>
                    </a:srgbClr>
                  </a:outerShdw>
                </a:effectLst>
                <a:latin typeface="Garamond" pitchFamily="18" charset="0"/>
                <a:cs typeface="Arial" pitchFamily="34" charset="0"/>
              </a:rPr>
              <a:t>12 years </a:t>
            </a:r>
          </a:p>
          <a:p>
            <a:pPr algn="ctr" fontAlgn="base">
              <a:spcBef>
                <a:spcPct val="0"/>
              </a:spcBef>
              <a:spcAft>
                <a:spcPct val="0"/>
              </a:spcAft>
            </a:pPr>
            <a:r>
              <a:rPr lang="en-AU" altLang="en-US" sz="1600" b="1" dirty="0">
                <a:solidFill>
                  <a:srgbClr val="F6EDE6"/>
                </a:solidFill>
                <a:effectLst>
                  <a:outerShdw blurRad="38100" dist="38100" dir="2700000" algn="tl">
                    <a:srgbClr val="000000">
                      <a:alpha val="43137"/>
                    </a:srgbClr>
                  </a:outerShdw>
                </a:effectLst>
                <a:latin typeface="Garamond" pitchFamily="18" charset="0"/>
                <a:cs typeface="Arial" pitchFamily="34" charset="0"/>
              </a:rPr>
              <a:t>since prescribed burn</a:t>
            </a:r>
          </a:p>
        </p:txBody>
      </p:sp>
      <p:sp>
        <p:nvSpPr>
          <p:cNvPr id="7" name="Rectangle 3">
            <a:extLst>
              <a:ext uri="{FF2B5EF4-FFF2-40B4-BE49-F238E27FC236}">
                <a16:creationId xmlns:a16="http://schemas.microsoft.com/office/drawing/2014/main" id="{DE167707-AC15-41E8-A424-6352FB633700}"/>
              </a:ext>
            </a:extLst>
          </p:cNvPr>
          <p:cNvSpPr>
            <a:spLocks noChangeArrowheads="1"/>
          </p:cNvSpPr>
          <p:nvPr/>
        </p:nvSpPr>
        <p:spPr bwMode="auto">
          <a:xfrm>
            <a:off x="10410824" y="525009"/>
            <a:ext cx="17811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sz="2400" b="1" dirty="0">
                <a:solidFill>
                  <a:srgbClr val="F6EDE6"/>
                </a:solidFill>
                <a:effectLst>
                  <a:outerShdw blurRad="38100" dist="38100" dir="2700000" algn="tl">
                    <a:srgbClr val="000000">
                      <a:alpha val="43137"/>
                    </a:srgbClr>
                  </a:outerShdw>
                </a:effectLst>
                <a:latin typeface="Garamond" pitchFamily="18" charset="0"/>
                <a:cs typeface="Arial" pitchFamily="34" charset="0"/>
              </a:rPr>
              <a:t>38 years</a:t>
            </a:r>
          </a:p>
          <a:p>
            <a:pPr algn="ctr" fontAlgn="base">
              <a:spcBef>
                <a:spcPct val="0"/>
              </a:spcBef>
              <a:spcAft>
                <a:spcPct val="0"/>
              </a:spcAft>
            </a:pPr>
            <a:r>
              <a:rPr lang="en-AU" altLang="en-US" sz="1600" b="1" dirty="0">
                <a:solidFill>
                  <a:srgbClr val="F6EDE6"/>
                </a:solidFill>
                <a:effectLst>
                  <a:outerShdw blurRad="38100" dist="38100" dir="2700000" algn="tl">
                    <a:srgbClr val="000000">
                      <a:alpha val="43137"/>
                    </a:srgbClr>
                  </a:outerShdw>
                </a:effectLst>
                <a:latin typeface="Garamond" pitchFamily="18" charset="0"/>
                <a:cs typeface="Arial" pitchFamily="34" charset="0"/>
              </a:rPr>
              <a:t>since fire</a:t>
            </a:r>
          </a:p>
        </p:txBody>
      </p:sp>
      <p:pic>
        <p:nvPicPr>
          <p:cNvPr id="12" name="Picture 11">
            <a:extLst>
              <a:ext uri="{FF2B5EF4-FFF2-40B4-BE49-F238E27FC236}">
                <a16:creationId xmlns:a16="http://schemas.microsoft.com/office/drawing/2014/main" id="{8775A32F-83EB-4AA1-8B73-E9E48E20E89B}"/>
              </a:ext>
            </a:extLst>
          </p:cNvPr>
          <p:cNvPicPr>
            <a:picLocks noChangeAspect="1"/>
          </p:cNvPicPr>
          <p:nvPr/>
        </p:nvPicPr>
        <p:blipFill>
          <a:blip r:embed="rId3"/>
          <a:stretch>
            <a:fillRect/>
          </a:stretch>
        </p:blipFill>
        <p:spPr>
          <a:xfrm>
            <a:off x="7168457" y="4567032"/>
            <a:ext cx="4228565" cy="1988820"/>
          </a:xfrm>
          <a:prstGeom prst="rect">
            <a:avLst/>
          </a:prstGeom>
        </p:spPr>
      </p:pic>
      <p:pic>
        <p:nvPicPr>
          <p:cNvPr id="13" name="Picture 12">
            <a:extLst>
              <a:ext uri="{FF2B5EF4-FFF2-40B4-BE49-F238E27FC236}">
                <a16:creationId xmlns:a16="http://schemas.microsoft.com/office/drawing/2014/main" id="{1FFF7DBB-A48F-4FE8-B53C-D68108C77511}"/>
              </a:ext>
            </a:extLst>
          </p:cNvPr>
          <p:cNvPicPr>
            <a:picLocks noChangeAspect="1"/>
          </p:cNvPicPr>
          <p:nvPr/>
        </p:nvPicPr>
        <p:blipFill rotWithShape="1">
          <a:blip r:embed="rId4"/>
          <a:srcRect r="2682"/>
          <a:stretch/>
        </p:blipFill>
        <p:spPr>
          <a:xfrm>
            <a:off x="103620" y="4765628"/>
            <a:ext cx="6076393" cy="1988820"/>
          </a:xfrm>
          <a:prstGeom prst="rect">
            <a:avLst/>
          </a:prstGeom>
        </p:spPr>
      </p:pic>
      <p:sp>
        <p:nvSpPr>
          <p:cNvPr id="14" name="Rectangle 3">
            <a:extLst>
              <a:ext uri="{FF2B5EF4-FFF2-40B4-BE49-F238E27FC236}">
                <a16:creationId xmlns:a16="http://schemas.microsoft.com/office/drawing/2014/main" id="{F5066B4B-DECA-48F8-9142-A602F68E965B}"/>
              </a:ext>
            </a:extLst>
          </p:cNvPr>
          <p:cNvSpPr>
            <a:spLocks noChangeArrowheads="1"/>
          </p:cNvSpPr>
          <p:nvPr/>
        </p:nvSpPr>
        <p:spPr bwMode="auto">
          <a:xfrm>
            <a:off x="-1" y="24714"/>
            <a:ext cx="12191999" cy="461665"/>
          </a:xfrm>
          <a:prstGeom prst="rect">
            <a:avLst/>
          </a:prstGeom>
          <a:solidFill>
            <a:srgbClr val="F6EDE6"/>
          </a:solidFill>
          <a:ln>
            <a:solidFill>
              <a:srgbClr val="512507"/>
            </a:solid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sz="2400" dirty="0">
                <a:solidFill>
                  <a:srgbClr val="74350A"/>
                </a:solidFill>
                <a:effectLst>
                  <a:outerShdw blurRad="38100" dist="38100" dir="2700000" algn="tl">
                    <a:srgbClr val="000000">
                      <a:alpha val="43137"/>
                    </a:srgbClr>
                  </a:outerShdw>
                </a:effectLst>
                <a:latin typeface="Garamond" pitchFamily="18" charset="0"/>
                <a:ea typeface="Calibri" pitchFamily="34" charset="0"/>
                <a:cs typeface="Estrangelo Edessa" pitchFamily="66" charset="0"/>
              </a:rPr>
              <a:t>Alpine ash forest</a:t>
            </a:r>
          </a:p>
        </p:txBody>
      </p:sp>
      <p:sp>
        <p:nvSpPr>
          <p:cNvPr id="15" name="Rectangle 3">
            <a:extLst>
              <a:ext uri="{FF2B5EF4-FFF2-40B4-BE49-F238E27FC236}">
                <a16:creationId xmlns:a16="http://schemas.microsoft.com/office/drawing/2014/main" id="{9B2054C6-F891-410C-99B1-38C760917859}"/>
              </a:ext>
            </a:extLst>
          </p:cNvPr>
          <p:cNvSpPr>
            <a:spLocks noChangeArrowheads="1"/>
          </p:cNvSpPr>
          <p:nvPr/>
        </p:nvSpPr>
        <p:spPr bwMode="auto">
          <a:xfrm>
            <a:off x="-1" y="3981797"/>
            <a:ext cx="12191999" cy="461665"/>
          </a:xfrm>
          <a:prstGeom prst="rect">
            <a:avLst/>
          </a:prstGeom>
          <a:solidFill>
            <a:srgbClr val="F6EDE6"/>
          </a:solidFill>
          <a:ln>
            <a:solidFill>
              <a:srgbClr val="512507"/>
            </a:solid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sz="2400" dirty="0">
                <a:solidFill>
                  <a:srgbClr val="74350A"/>
                </a:solidFill>
                <a:effectLst>
                  <a:outerShdw blurRad="38100" dist="38100" dir="2700000" algn="tl">
                    <a:srgbClr val="000000">
                      <a:alpha val="43137"/>
                    </a:srgbClr>
                  </a:outerShdw>
                </a:effectLst>
                <a:latin typeface="Garamond" pitchFamily="18" charset="0"/>
                <a:ea typeface="Calibri" pitchFamily="34" charset="0"/>
                <a:cs typeface="Estrangelo Edessa" pitchFamily="66" charset="0"/>
              </a:rPr>
              <a:t>Karri forest</a:t>
            </a:r>
          </a:p>
        </p:txBody>
      </p:sp>
    </p:spTree>
    <p:extLst>
      <p:ext uri="{BB962C8B-B14F-4D97-AF65-F5344CB8AC3E}">
        <p14:creationId xmlns:p14="http://schemas.microsoft.com/office/powerpoint/2010/main" val="252673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1B1B68D-28E9-4F8B-B3DF-017F80D9F9CE}"/>
              </a:ext>
            </a:extLst>
          </p:cNvPr>
          <p:cNvPicPr>
            <a:picLocks noChangeAspect="1"/>
          </p:cNvPicPr>
          <p:nvPr/>
        </p:nvPicPr>
        <p:blipFill>
          <a:blip r:embed="rId2"/>
          <a:stretch>
            <a:fillRect/>
          </a:stretch>
        </p:blipFill>
        <p:spPr>
          <a:xfrm>
            <a:off x="7570757" y="112634"/>
            <a:ext cx="3960495" cy="1134430"/>
          </a:xfrm>
          <a:prstGeom prst="rect">
            <a:avLst/>
          </a:prstGeom>
        </p:spPr>
      </p:pic>
      <p:pic>
        <p:nvPicPr>
          <p:cNvPr id="13" name="Picture 12">
            <a:extLst>
              <a:ext uri="{FF2B5EF4-FFF2-40B4-BE49-F238E27FC236}">
                <a16:creationId xmlns:a16="http://schemas.microsoft.com/office/drawing/2014/main" id="{C533F67D-5F32-4697-8424-607C9003BCC2}"/>
              </a:ext>
            </a:extLst>
          </p:cNvPr>
          <p:cNvPicPr>
            <a:picLocks noChangeAspect="1"/>
          </p:cNvPicPr>
          <p:nvPr/>
        </p:nvPicPr>
        <p:blipFill rotWithShape="1">
          <a:blip r:embed="rId3">
            <a:extLst>
              <a:ext uri="{28A0092B-C50C-407E-A947-70E740481C1C}">
                <a14:useLocalDpi xmlns:a14="http://schemas.microsoft.com/office/drawing/2010/main" val="0"/>
              </a:ext>
            </a:extLst>
          </a:blip>
          <a:srcRect l="7583" t="6528" r="8120" b="5261"/>
          <a:stretch/>
        </p:blipFill>
        <p:spPr>
          <a:xfrm>
            <a:off x="7479318" y="1247064"/>
            <a:ext cx="4143375" cy="5610936"/>
          </a:xfrm>
          <a:prstGeom prst="rect">
            <a:avLst/>
          </a:prstGeom>
        </p:spPr>
      </p:pic>
      <p:pic>
        <p:nvPicPr>
          <p:cNvPr id="3" name="Picture 2">
            <a:extLst>
              <a:ext uri="{FF2B5EF4-FFF2-40B4-BE49-F238E27FC236}">
                <a16:creationId xmlns:a16="http://schemas.microsoft.com/office/drawing/2014/main" id="{2B7AA92B-E8A2-45E4-927D-61EE53FE5EBB}"/>
              </a:ext>
            </a:extLst>
          </p:cNvPr>
          <p:cNvPicPr>
            <a:picLocks noChangeAspect="1"/>
          </p:cNvPicPr>
          <p:nvPr/>
        </p:nvPicPr>
        <p:blipFill>
          <a:blip r:embed="rId4"/>
          <a:stretch>
            <a:fillRect/>
          </a:stretch>
        </p:blipFill>
        <p:spPr>
          <a:xfrm>
            <a:off x="330950" y="8955"/>
            <a:ext cx="6288024" cy="3611880"/>
          </a:xfrm>
          <a:prstGeom prst="rect">
            <a:avLst/>
          </a:prstGeom>
        </p:spPr>
      </p:pic>
      <p:pic>
        <p:nvPicPr>
          <p:cNvPr id="4" name="Picture 3">
            <a:extLst>
              <a:ext uri="{FF2B5EF4-FFF2-40B4-BE49-F238E27FC236}">
                <a16:creationId xmlns:a16="http://schemas.microsoft.com/office/drawing/2014/main" id="{348DCC0C-A7DB-4678-AA7D-53FE5D236E22}"/>
              </a:ext>
            </a:extLst>
          </p:cNvPr>
          <p:cNvPicPr>
            <a:picLocks noChangeAspect="1"/>
          </p:cNvPicPr>
          <p:nvPr/>
        </p:nvPicPr>
        <p:blipFill>
          <a:blip r:embed="rId5"/>
          <a:stretch>
            <a:fillRect/>
          </a:stretch>
        </p:blipFill>
        <p:spPr>
          <a:xfrm>
            <a:off x="487680" y="3602925"/>
            <a:ext cx="6286500" cy="3246120"/>
          </a:xfrm>
          <a:prstGeom prst="rect">
            <a:avLst/>
          </a:prstGeom>
        </p:spPr>
      </p:pic>
    </p:spTree>
    <p:extLst>
      <p:ext uri="{BB962C8B-B14F-4D97-AF65-F5344CB8AC3E}">
        <p14:creationId xmlns:p14="http://schemas.microsoft.com/office/powerpoint/2010/main" val="5544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E97EDEF4-11BF-4AC4-B6EE-0E99B8EB926F}"/>
              </a:ext>
            </a:extLst>
          </p:cNvPr>
          <p:cNvSpPr>
            <a:spLocks noChangeArrowheads="1"/>
          </p:cNvSpPr>
          <p:nvPr/>
        </p:nvSpPr>
        <p:spPr bwMode="auto">
          <a:xfrm>
            <a:off x="9145544" y="5093156"/>
            <a:ext cx="23507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AU" altLang="en-US" dirty="0">
                <a:solidFill>
                  <a:schemeClr val="bg2">
                    <a:lumMod val="50000"/>
                  </a:schemeClr>
                </a:solidFill>
                <a:latin typeface="Garamond" pitchFamily="18" charset="0"/>
                <a:ea typeface="Calibri" pitchFamily="34" charset="0"/>
                <a:cs typeface="Estrangelo Edessa" pitchFamily="66" charset="0"/>
              </a:rPr>
              <a:t>A/Prof. Philip Zylstra</a:t>
            </a:r>
          </a:p>
          <a:p>
            <a:pPr algn="ctr" fontAlgn="base">
              <a:spcBef>
                <a:spcPct val="0"/>
              </a:spcBef>
              <a:spcAft>
                <a:spcPct val="0"/>
              </a:spcAft>
            </a:pPr>
            <a:r>
              <a:rPr lang="en-AU" altLang="en-US" sz="1200" dirty="0">
                <a:solidFill>
                  <a:schemeClr val="bg2">
                    <a:lumMod val="50000"/>
                  </a:schemeClr>
                </a:solidFill>
                <a:latin typeface="Garamond" pitchFamily="18" charset="0"/>
                <a:cs typeface="Arial" pitchFamily="34" charset="0"/>
              </a:rPr>
              <a:t>philip.zylstra@curtin.edu.au</a:t>
            </a:r>
            <a:endParaRPr lang="en-AU" altLang="en-US" sz="1200" dirty="0">
              <a:solidFill>
                <a:schemeClr val="bg2">
                  <a:lumMod val="50000"/>
                </a:schemeClr>
              </a:solidFill>
              <a:latin typeface="Arial" pitchFamily="34" charset="0"/>
              <a:cs typeface="Arial" pitchFamily="34" charset="0"/>
            </a:endParaRPr>
          </a:p>
        </p:txBody>
      </p:sp>
      <p:pic>
        <p:nvPicPr>
          <p:cNvPr id="10" name="Picture 9" descr="Navigate to the Curtin University homepage | Curtin University Homepage">
            <a:extLst>
              <a:ext uri="{FF2B5EF4-FFF2-40B4-BE49-F238E27FC236}">
                <a16:creationId xmlns:a16="http://schemas.microsoft.com/office/drawing/2014/main" id="{EA2198E8-5FB4-4027-8F94-74F0FF7D9C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5194" y="5965092"/>
            <a:ext cx="1524000" cy="266700"/>
          </a:xfrm>
          <a:prstGeom prst="rect">
            <a:avLst/>
          </a:prstGeom>
          <a:noFill/>
          <a:ln>
            <a:noFill/>
          </a:ln>
        </p:spPr>
      </p:pic>
      <p:pic>
        <p:nvPicPr>
          <p:cNvPr id="12" name="Picture 11">
            <a:extLst>
              <a:ext uri="{FF2B5EF4-FFF2-40B4-BE49-F238E27FC236}">
                <a16:creationId xmlns:a16="http://schemas.microsoft.com/office/drawing/2014/main" id="{29CFBB12-CDE8-454D-B4EB-EA15DF0254C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73473" y="5938334"/>
            <a:ext cx="875954" cy="293458"/>
          </a:xfrm>
          <a:prstGeom prst="rect">
            <a:avLst/>
          </a:prstGeom>
          <a:ln>
            <a:noFill/>
          </a:ln>
          <a:effectLst/>
        </p:spPr>
      </p:pic>
      <p:pic>
        <p:nvPicPr>
          <p:cNvPr id="16" name="Picture 15">
            <a:extLst>
              <a:ext uri="{FF2B5EF4-FFF2-40B4-BE49-F238E27FC236}">
                <a16:creationId xmlns:a16="http://schemas.microsoft.com/office/drawing/2014/main" id="{B88169D1-57A6-4859-94CD-7BD91295E779}"/>
              </a:ext>
            </a:extLst>
          </p:cNvPr>
          <p:cNvPicPr/>
          <p:nvPr/>
        </p:nvPicPr>
        <p:blipFill rotWithShape="1">
          <a:blip r:embed="rId4" cstate="print">
            <a:extLst>
              <a:ext uri="{BEBA8EAE-BF5A-486C-A8C5-ECC9F3942E4B}">
                <a14:imgProps xmlns:a14="http://schemas.microsoft.com/office/drawing/2010/main">
                  <a14:imgLayer r:embed="rId5">
                    <a14:imgEffect>
                      <a14:backgroundRemoval t="17467" b="91333" l="6525" r="60453">
                        <a14:foregroundMark x1="27830" y1="46933" x2="27830" y2="46933"/>
                        <a14:foregroundMark x1="21571" y1="49600" x2="21571" y2="49600"/>
                        <a14:foregroundMark x1="23968" y1="46267" x2="23968" y2="46267"/>
                        <a14:foregroundMark x1="34221" y1="75733" x2="34221" y2="75733"/>
                        <a14:foregroundMark x1="26631" y1="57467" x2="26631" y2="57467"/>
                        <a14:foregroundMark x1="27563" y1="54000" x2="27563" y2="54000"/>
                        <a14:foregroundMark x1="23435" y1="61733" x2="23435" y2="61733"/>
                        <a14:foregroundMark x1="26764" y1="67733" x2="26764" y2="67733"/>
                        <a14:foregroundMark x1="59787" y1="88933" x2="59787" y2="88933"/>
                        <a14:foregroundMark x1="60453" y1="91333" x2="60453" y2="91333"/>
                        <a14:backgroundMark x1="34508" y1="48315" x2="34508" y2="48315"/>
                        <a14:backgroundMark x1="35417" y1="55017" x2="35417" y2="55017"/>
                        <a14:backgroundMark x1="36629" y1="57478" x2="36629" y2="57478"/>
                        <a14:backgroundMark x1="40492" y1="66869" x2="40492" y2="66869"/>
                        <a14:backgroundMark x1="38295" y1="64332" x2="38295" y2="64332"/>
                        <a14:backgroundMark x1="36250" y1="60432" x2="36250" y2="60432"/>
                        <a14:backgroundMark x1="50530" y1="66869" x2="50530" y2="66869"/>
                        <a14:backgroundMark x1="41364" y1="45665" x2="41364" y2="45665"/>
                        <a14:backgroundMark x1="40682" y1="44642" x2="40682" y2="44642"/>
                        <a14:backgroundMark x1="38144" y1="62969" x2="38144" y2="62969"/>
                        <a14:backgroundMark x1="19811" y1="61946" x2="19811" y2="61946"/>
                        <a14:backgroundMark x1="16061" y1="52442" x2="16061" y2="52442"/>
                        <a14:backgroundMark x1="22879" y1="35479" x2="22879" y2="35479"/>
                        <a14:backgroundMark x1="12841" y1="26316" x2="12841" y2="26316"/>
                        <a14:backgroundMark x1="19308" y1="25333" x2="19308" y2="25333"/>
                        <a14:backgroundMark x1="24368" y1="28400" x2="24368" y2="28400"/>
                        <a14:backgroundMark x1="53262" y1="60800" x2="53262" y2="60800"/>
                        <a14:backgroundMark x1="52863" y1="60267" x2="52863" y2="60267"/>
                        <a14:backgroundMark x1="14115" y1="29600" x2="14115" y2="29600"/>
                        <a14:backgroundMark x1="15846" y1="29467" x2="15846" y2="2946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8309" r="34356"/>
          <a:stretch/>
        </p:blipFill>
        <p:spPr bwMode="auto">
          <a:xfrm>
            <a:off x="9593219" y="3119552"/>
            <a:ext cx="1247775" cy="168242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C631ABF8-2048-429C-8860-EE818E931C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399" y="1275934"/>
            <a:ext cx="8124825" cy="54201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005307-D75E-494A-BE6D-19C8A132B4F9}"/>
              </a:ext>
            </a:extLst>
          </p:cNvPr>
          <p:cNvSpPr txBox="1"/>
          <p:nvPr/>
        </p:nvSpPr>
        <p:spPr>
          <a:xfrm>
            <a:off x="152399" y="161924"/>
            <a:ext cx="6296025" cy="830997"/>
          </a:xfrm>
          <a:prstGeom prst="rect">
            <a:avLst/>
          </a:prstGeom>
          <a:noFill/>
        </p:spPr>
        <p:txBody>
          <a:bodyPr wrap="square" rtlCol="0">
            <a:spAutoFit/>
          </a:bodyPr>
          <a:lstStyle/>
          <a:p>
            <a:r>
              <a:rPr lang="en-AU" sz="2400" b="1" dirty="0"/>
              <a:t>Things should be as simple as possible,</a:t>
            </a:r>
          </a:p>
          <a:p>
            <a:r>
              <a:rPr lang="en-AU" sz="2400" b="1" dirty="0"/>
              <a:t>But not simpler.</a:t>
            </a:r>
          </a:p>
        </p:txBody>
      </p:sp>
    </p:spTree>
    <p:extLst>
      <p:ext uri="{BB962C8B-B14F-4D97-AF65-F5344CB8AC3E}">
        <p14:creationId xmlns:p14="http://schemas.microsoft.com/office/powerpoint/2010/main" val="1674482341"/>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FA-PowerPoint-Template-v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25e621d-cf9e-4a72-9a5c-560893b35f64">
      <UserInfo>
        <DisplayName>David Bruce</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42B16D644F0B4B9C3BF2C99F339BDD" ma:contentTypeVersion="12" ma:contentTypeDescription="Create a new document." ma:contentTypeScope="" ma:versionID="c86df425d36de24bf6e29e1ee2051fd4">
  <xsd:schema xmlns:xsd="http://www.w3.org/2001/XMLSchema" xmlns:xs="http://www.w3.org/2001/XMLSchema" xmlns:p="http://schemas.microsoft.com/office/2006/metadata/properties" xmlns:ns2="425e621d-cf9e-4a72-9a5c-560893b35f64" xmlns:ns3="1566dfd6-73b0-4ac5-8d21-b9eb58878405" targetNamespace="http://schemas.microsoft.com/office/2006/metadata/properties" ma:root="true" ma:fieldsID="6048ede2bb868b116f81bf60715c2e10" ns2:_="" ns3:_="">
    <xsd:import namespace="425e621d-cf9e-4a72-9a5c-560893b35f64"/>
    <xsd:import namespace="1566dfd6-73b0-4ac5-8d21-b9eb5887840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e621d-cf9e-4a72-9a5c-560893b35f6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66dfd6-73b0-4ac5-8d21-b9eb5887840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FA0762-C0E5-475D-BC05-9A94576E3AE1}">
  <ds:schemaRefs>
    <ds:schemaRef ds:uri="http://schemas.microsoft.com/sharepoint/v3/contenttype/forms"/>
  </ds:schemaRefs>
</ds:datastoreItem>
</file>

<file path=customXml/itemProps2.xml><?xml version="1.0" encoding="utf-8"?>
<ds:datastoreItem xmlns:ds="http://schemas.openxmlformats.org/officeDocument/2006/customXml" ds:itemID="{A10ED1D3-399C-432B-905A-B37F9CCC2D65}">
  <ds:schemaRefs>
    <ds:schemaRef ds:uri="1566dfd6-73b0-4ac5-8d21-b9eb58878405"/>
    <ds:schemaRef ds:uri="425e621d-cf9e-4a72-9a5c-560893b35f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4B362F-B8DA-408C-AFF4-45D9AEC4E425}">
  <ds:schemaRefs>
    <ds:schemaRef ds:uri="1566dfd6-73b0-4ac5-8d21-b9eb58878405"/>
    <ds:schemaRef ds:uri="425e621d-cf9e-4a72-9a5c-560893b35f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298</Words>
  <Application>Microsoft Office PowerPoint</Application>
  <PresentationFormat>Widescreen</PresentationFormat>
  <Paragraphs>30</Paragraphs>
  <Slides>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vt:i4>
      </vt:variant>
    </vt:vector>
  </HeadingPairs>
  <TitlesOfParts>
    <vt:vector size="16" baseType="lpstr">
      <vt:lpstr>Arial</vt:lpstr>
      <vt:lpstr>Arial-BoldMT</vt:lpstr>
      <vt:lpstr>Calibri</vt:lpstr>
      <vt:lpstr>Calibri Light</vt:lpstr>
      <vt:lpstr>Century Gothic</vt:lpstr>
      <vt:lpstr>Garamond</vt:lpstr>
      <vt:lpstr>Content slides</vt:lpstr>
      <vt:lpstr>CFA-PowerPoint-Template-v0.9</vt:lpstr>
      <vt:lpstr>Content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Catrin Harris</dc:creator>
  <cp:lastModifiedBy>Radhiya Fanham</cp:lastModifiedBy>
  <cp:revision>8</cp:revision>
  <cp:lastPrinted>2019-05-07T06:11:00Z</cp:lastPrinted>
  <dcterms:created xsi:type="dcterms:W3CDTF">2018-10-22T05:11:34Z</dcterms:created>
  <dcterms:modified xsi:type="dcterms:W3CDTF">2020-05-14T01:58:00Z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0x0101007942B16D644F0B4B9C3BF2C99F339BDD</vt:lpwstr>
  </property>
</Properties>
</file>