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image" Target="../media/image22.png"/><Relationship Id="rId6" Type="http://schemas.openxmlformats.org/officeDocument/2006/relationships/image" Target="NUL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image" Target="../media/image22.png"/><Relationship Id="rId6" Type="http://schemas.openxmlformats.org/officeDocument/2006/relationships/image" Target="NUL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4567A-35BC-4D19-B251-0023AE015C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92284E-1F62-43AF-9C57-489AC772B6CB}">
      <dgm:prSet custT="1"/>
      <dgm:spPr/>
      <dgm:t>
        <a:bodyPr/>
        <a:lstStyle/>
        <a:p>
          <a:r>
            <a:rPr lang="en-AU" sz="2400" b="1"/>
            <a:t>Optimised and simplified version of the existing system</a:t>
          </a:r>
          <a:endParaRPr lang="en-US" sz="2400"/>
        </a:p>
      </dgm:t>
    </dgm:pt>
    <dgm:pt modelId="{4C4ECCD3-A9C7-4C0A-89E5-D1AB8D38BA1D}" type="parTrans" cxnId="{F449F147-A536-410E-9FA2-825A7D2749A0}">
      <dgm:prSet/>
      <dgm:spPr/>
      <dgm:t>
        <a:bodyPr/>
        <a:lstStyle/>
        <a:p>
          <a:endParaRPr lang="en-US" sz="2400"/>
        </a:p>
      </dgm:t>
    </dgm:pt>
    <dgm:pt modelId="{40669B26-D447-4D69-A722-61F63DF8DC8E}" type="sibTrans" cxnId="{F449F147-A536-410E-9FA2-825A7D2749A0}">
      <dgm:prSet/>
      <dgm:spPr/>
      <dgm:t>
        <a:bodyPr/>
        <a:lstStyle/>
        <a:p>
          <a:endParaRPr lang="en-US" sz="2400"/>
        </a:p>
      </dgm:t>
    </dgm:pt>
    <dgm:pt modelId="{C1411A3C-29E9-4AE3-AA07-B023DC80883E}">
      <dgm:prSet custT="1"/>
      <dgm:spPr/>
      <dgm:t>
        <a:bodyPr/>
        <a:lstStyle/>
        <a:p>
          <a:r>
            <a:rPr lang="en-AU" sz="2400" dirty="0"/>
            <a:t>4 Levels</a:t>
          </a:r>
          <a:endParaRPr lang="en-US" sz="2400" dirty="0"/>
        </a:p>
      </dgm:t>
    </dgm:pt>
    <dgm:pt modelId="{0EF825A5-D4D8-46C2-8118-E763F0E2496E}" type="parTrans" cxnId="{802EBDE5-08A3-4DEC-990D-2B3CBBCE1F02}">
      <dgm:prSet/>
      <dgm:spPr/>
      <dgm:t>
        <a:bodyPr/>
        <a:lstStyle/>
        <a:p>
          <a:endParaRPr lang="en-US" sz="2400"/>
        </a:p>
      </dgm:t>
    </dgm:pt>
    <dgm:pt modelId="{EEB9305D-4715-4A32-8897-176E8374CA6D}" type="sibTrans" cxnId="{802EBDE5-08A3-4DEC-990D-2B3CBBCE1F02}">
      <dgm:prSet/>
      <dgm:spPr/>
      <dgm:t>
        <a:bodyPr/>
        <a:lstStyle/>
        <a:p>
          <a:endParaRPr lang="en-US" sz="2400"/>
        </a:p>
      </dgm:t>
    </dgm:pt>
    <dgm:pt modelId="{3DF6BE56-ADE3-4BC7-9227-2C61B2E34AC1}">
      <dgm:prSet custT="1"/>
      <dgm:spPr/>
      <dgm:t>
        <a:bodyPr/>
        <a:lstStyle/>
        <a:p>
          <a:r>
            <a:rPr lang="en-AU" sz="2400"/>
            <a:t>Green, Yellow, Orange, Red</a:t>
          </a:r>
          <a:endParaRPr lang="en-US" sz="2400"/>
        </a:p>
      </dgm:t>
    </dgm:pt>
    <dgm:pt modelId="{C4B832E8-0D36-4A5A-B46D-F5867CD3612F}" type="parTrans" cxnId="{EA9930C1-C32F-4F92-96F8-5BCF3E7F2106}">
      <dgm:prSet/>
      <dgm:spPr/>
      <dgm:t>
        <a:bodyPr/>
        <a:lstStyle/>
        <a:p>
          <a:endParaRPr lang="en-US" sz="2400"/>
        </a:p>
      </dgm:t>
    </dgm:pt>
    <dgm:pt modelId="{3D0657D3-B9A7-4D9E-AAA8-258ABA26F682}" type="sibTrans" cxnId="{EA9930C1-C32F-4F92-96F8-5BCF3E7F2106}">
      <dgm:prSet/>
      <dgm:spPr/>
      <dgm:t>
        <a:bodyPr/>
        <a:lstStyle/>
        <a:p>
          <a:endParaRPr lang="en-US" sz="2400"/>
        </a:p>
      </dgm:t>
    </dgm:pt>
    <dgm:pt modelId="{11BF7E3C-170E-43C6-82EC-C29105EE3500}">
      <dgm:prSet custT="1"/>
      <dgm:spPr/>
      <dgm:t>
        <a:bodyPr/>
        <a:lstStyle/>
        <a:p>
          <a:r>
            <a:rPr lang="en-AU" sz="2400"/>
            <a:t>Low, Medium, High, Extreme</a:t>
          </a:r>
          <a:endParaRPr lang="en-US" sz="2400"/>
        </a:p>
      </dgm:t>
    </dgm:pt>
    <dgm:pt modelId="{652EB9EC-0637-49E9-AA9A-BAAD58D3D5C3}" type="parTrans" cxnId="{F9A5D302-5774-454E-9CA8-1937133E7D85}">
      <dgm:prSet/>
      <dgm:spPr/>
      <dgm:t>
        <a:bodyPr/>
        <a:lstStyle/>
        <a:p>
          <a:endParaRPr lang="en-US" sz="2400"/>
        </a:p>
      </dgm:t>
    </dgm:pt>
    <dgm:pt modelId="{8AA2FCCC-E2EA-4082-B272-C83A8C895F32}" type="sibTrans" cxnId="{F9A5D302-5774-454E-9CA8-1937133E7D85}">
      <dgm:prSet/>
      <dgm:spPr/>
      <dgm:t>
        <a:bodyPr/>
        <a:lstStyle/>
        <a:p>
          <a:endParaRPr lang="en-US" sz="2400"/>
        </a:p>
      </dgm:t>
    </dgm:pt>
    <dgm:pt modelId="{65842E91-D3C3-4193-A057-62DD29BAC5C1}">
      <dgm:prSet custT="1"/>
      <dgm:spPr/>
      <dgm:t>
        <a:bodyPr/>
        <a:lstStyle/>
        <a:p>
          <a:r>
            <a:rPr lang="en-AU" sz="2400"/>
            <a:t>Include supportive messaging</a:t>
          </a:r>
          <a:endParaRPr lang="en-US" sz="2400"/>
        </a:p>
      </dgm:t>
    </dgm:pt>
    <dgm:pt modelId="{24789979-4B9D-4474-B715-DDE9B9A680EA}" type="parTrans" cxnId="{A7861F26-BA40-4D43-9F73-F897D0C2338B}">
      <dgm:prSet/>
      <dgm:spPr/>
      <dgm:t>
        <a:bodyPr/>
        <a:lstStyle/>
        <a:p>
          <a:endParaRPr lang="en-US" sz="2400"/>
        </a:p>
      </dgm:t>
    </dgm:pt>
    <dgm:pt modelId="{9023A2BF-75F9-4337-BA32-E23AE4C5BAD2}" type="sibTrans" cxnId="{A7861F26-BA40-4D43-9F73-F897D0C2338B}">
      <dgm:prSet/>
      <dgm:spPr/>
      <dgm:t>
        <a:bodyPr/>
        <a:lstStyle/>
        <a:p>
          <a:endParaRPr lang="en-US" sz="2400"/>
        </a:p>
      </dgm:t>
    </dgm:pt>
    <dgm:pt modelId="{623022EA-211A-44D1-8D40-3C69055F12C6}">
      <dgm:prSet custT="1"/>
      <dgm:spPr/>
      <dgm:t>
        <a:bodyPr/>
        <a:lstStyle/>
        <a:p>
          <a:r>
            <a:rPr lang="en-AU" sz="2400"/>
            <a:t>Clear, concise and action orientated</a:t>
          </a:r>
          <a:endParaRPr lang="en-US" sz="2400"/>
        </a:p>
      </dgm:t>
    </dgm:pt>
    <dgm:pt modelId="{DDD0DA7F-2A23-4DC4-9B86-787265A0519D}" type="parTrans" cxnId="{AF787892-3890-43B1-9E93-0960B866EC31}">
      <dgm:prSet/>
      <dgm:spPr/>
      <dgm:t>
        <a:bodyPr/>
        <a:lstStyle/>
        <a:p>
          <a:endParaRPr lang="en-US" sz="2400"/>
        </a:p>
      </dgm:t>
    </dgm:pt>
    <dgm:pt modelId="{4771DE3D-D9AC-41DB-8541-D25DED1FE34A}" type="sibTrans" cxnId="{AF787892-3890-43B1-9E93-0960B866EC31}">
      <dgm:prSet/>
      <dgm:spPr/>
      <dgm:t>
        <a:bodyPr/>
        <a:lstStyle/>
        <a:p>
          <a:endParaRPr lang="en-US" sz="2400"/>
        </a:p>
      </dgm:t>
    </dgm:pt>
    <dgm:pt modelId="{41C1B9C3-7BF6-4109-BB3A-E5719ED69684}" type="pres">
      <dgm:prSet presAssocID="{A814567A-35BC-4D19-B251-0023AE015C0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C5F4B8-121E-4525-813A-F4AE82E0F99A}" type="pres">
      <dgm:prSet presAssocID="{0B92284E-1F62-43AF-9C57-489AC772B6CB}" presName="compNode" presStyleCnt="0"/>
      <dgm:spPr/>
    </dgm:pt>
    <dgm:pt modelId="{CC2641C5-85A0-472B-AC03-F4A9978FF763}" type="pres">
      <dgm:prSet presAssocID="{0B92284E-1F62-43AF-9C57-489AC772B6CB}" presName="bgRect" presStyleLbl="bgShp" presStyleIdx="0" presStyleCnt="6"/>
      <dgm:spPr/>
    </dgm:pt>
    <dgm:pt modelId="{219DE1C8-FB3E-4778-BF61-1DB37FFCDCED}" type="pres">
      <dgm:prSet presAssocID="{0B92284E-1F62-43AF-9C57-489AC772B6CB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8A2F46D-A6CA-4061-9A8C-B84A6E4D1582}" type="pres">
      <dgm:prSet presAssocID="{0B92284E-1F62-43AF-9C57-489AC772B6CB}" presName="spaceRect" presStyleCnt="0"/>
      <dgm:spPr/>
    </dgm:pt>
    <dgm:pt modelId="{5D3A4E0F-DA38-48C9-8A37-1F2537E4B958}" type="pres">
      <dgm:prSet presAssocID="{0B92284E-1F62-43AF-9C57-489AC772B6CB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DFE99AE-7088-4AD1-95BA-E354C5CA3B3F}" type="pres">
      <dgm:prSet presAssocID="{40669B26-D447-4D69-A722-61F63DF8DC8E}" presName="sibTrans" presStyleCnt="0"/>
      <dgm:spPr/>
    </dgm:pt>
    <dgm:pt modelId="{CAA5A435-8E7D-4B4A-8E40-A3C1412020F3}" type="pres">
      <dgm:prSet presAssocID="{C1411A3C-29E9-4AE3-AA07-B023DC80883E}" presName="compNode" presStyleCnt="0"/>
      <dgm:spPr/>
    </dgm:pt>
    <dgm:pt modelId="{E712B0E5-CB70-4BF2-8FD3-CBC496305C68}" type="pres">
      <dgm:prSet presAssocID="{C1411A3C-29E9-4AE3-AA07-B023DC80883E}" presName="bgRect" presStyleLbl="bgShp" presStyleIdx="1" presStyleCnt="6"/>
      <dgm:spPr/>
    </dgm:pt>
    <dgm:pt modelId="{6952E4E7-EFDD-485E-AC6B-2065E81947B5}" type="pres">
      <dgm:prSet presAssocID="{C1411A3C-29E9-4AE3-AA07-B023DC80883E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1BCFA0FE-2F52-4C99-864C-FE60049EAE5D}" type="pres">
      <dgm:prSet presAssocID="{C1411A3C-29E9-4AE3-AA07-B023DC80883E}" presName="spaceRect" presStyleCnt="0"/>
      <dgm:spPr/>
    </dgm:pt>
    <dgm:pt modelId="{5F11F117-8016-47E1-97FC-B1950B330358}" type="pres">
      <dgm:prSet presAssocID="{C1411A3C-29E9-4AE3-AA07-B023DC80883E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648A27-D73C-4E00-8658-C16E01303FD2}" type="pres">
      <dgm:prSet presAssocID="{EEB9305D-4715-4A32-8897-176E8374CA6D}" presName="sibTrans" presStyleCnt="0"/>
      <dgm:spPr/>
    </dgm:pt>
    <dgm:pt modelId="{BCC91B88-C31B-4082-A048-BE53FD986CBF}" type="pres">
      <dgm:prSet presAssocID="{3DF6BE56-ADE3-4BC7-9227-2C61B2E34AC1}" presName="compNode" presStyleCnt="0"/>
      <dgm:spPr/>
    </dgm:pt>
    <dgm:pt modelId="{B8D9E49C-BEEC-403F-A7A9-E06DD5110758}" type="pres">
      <dgm:prSet presAssocID="{3DF6BE56-ADE3-4BC7-9227-2C61B2E34AC1}" presName="bgRect" presStyleLbl="bgShp" presStyleIdx="2" presStyleCnt="6"/>
      <dgm:spPr/>
    </dgm:pt>
    <dgm:pt modelId="{556AD4CC-9FC2-4596-8CE6-20D14D25EA5E}" type="pres">
      <dgm:prSet presAssocID="{3DF6BE56-ADE3-4BC7-9227-2C61B2E34AC1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affic Light"/>
        </a:ext>
      </dgm:extLst>
    </dgm:pt>
    <dgm:pt modelId="{B954B74E-7BBD-4DD7-B8A8-7076D1F5708C}" type="pres">
      <dgm:prSet presAssocID="{3DF6BE56-ADE3-4BC7-9227-2C61B2E34AC1}" presName="spaceRect" presStyleCnt="0"/>
      <dgm:spPr/>
    </dgm:pt>
    <dgm:pt modelId="{ED305622-24A0-463B-BC64-EE4744350E56}" type="pres">
      <dgm:prSet presAssocID="{3DF6BE56-ADE3-4BC7-9227-2C61B2E34AC1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EAE183-5F5C-4254-AD91-A0F54F72BAAF}" type="pres">
      <dgm:prSet presAssocID="{3D0657D3-B9A7-4D9E-AAA8-258ABA26F682}" presName="sibTrans" presStyleCnt="0"/>
      <dgm:spPr/>
    </dgm:pt>
    <dgm:pt modelId="{CC26DAAE-F61B-4B06-AB8D-D8B825BD8694}" type="pres">
      <dgm:prSet presAssocID="{11BF7E3C-170E-43C6-82EC-C29105EE3500}" presName="compNode" presStyleCnt="0"/>
      <dgm:spPr/>
    </dgm:pt>
    <dgm:pt modelId="{0D23E7C1-4170-4BCA-8721-77819541BCD4}" type="pres">
      <dgm:prSet presAssocID="{11BF7E3C-170E-43C6-82EC-C29105EE3500}" presName="bgRect" presStyleLbl="bgShp" presStyleIdx="3" presStyleCnt="6"/>
      <dgm:spPr/>
    </dgm:pt>
    <dgm:pt modelId="{4FB39B1E-16FF-4FE4-A1E1-06F4A13B6A97}" type="pres">
      <dgm:prSet presAssocID="{11BF7E3C-170E-43C6-82EC-C29105EE3500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425D62DF-ADF4-49E0-8935-2F5DDC2CA096}" type="pres">
      <dgm:prSet presAssocID="{11BF7E3C-170E-43C6-82EC-C29105EE3500}" presName="spaceRect" presStyleCnt="0"/>
      <dgm:spPr/>
    </dgm:pt>
    <dgm:pt modelId="{39BC68FA-EB06-4D91-94A5-F5E13106C6A3}" type="pres">
      <dgm:prSet presAssocID="{11BF7E3C-170E-43C6-82EC-C29105EE3500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4EFFBE-0A70-4ABA-9D98-49A7EC031A76}" type="pres">
      <dgm:prSet presAssocID="{8AA2FCCC-E2EA-4082-B272-C83A8C895F32}" presName="sibTrans" presStyleCnt="0"/>
      <dgm:spPr/>
    </dgm:pt>
    <dgm:pt modelId="{56DAFB0A-9611-497C-B114-ED7395AADF72}" type="pres">
      <dgm:prSet presAssocID="{65842E91-D3C3-4193-A057-62DD29BAC5C1}" presName="compNode" presStyleCnt="0"/>
      <dgm:spPr/>
    </dgm:pt>
    <dgm:pt modelId="{24E764FA-8AD2-4B36-930F-6A18DF00070E}" type="pres">
      <dgm:prSet presAssocID="{65842E91-D3C3-4193-A057-62DD29BAC5C1}" presName="bgRect" presStyleLbl="bgShp" presStyleIdx="4" presStyleCnt="6"/>
      <dgm:spPr/>
    </dgm:pt>
    <dgm:pt modelId="{C7577CD3-D347-49AD-9BAE-0D436E9907A2}" type="pres">
      <dgm:prSet presAssocID="{65842E91-D3C3-4193-A057-62DD29BAC5C1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D7691B9-3408-4177-867A-1079F8B15B74}" type="pres">
      <dgm:prSet presAssocID="{65842E91-D3C3-4193-A057-62DD29BAC5C1}" presName="spaceRect" presStyleCnt="0"/>
      <dgm:spPr/>
    </dgm:pt>
    <dgm:pt modelId="{79BE1019-C8DD-466A-B4D3-30CBDBACD95E}" type="pres">
      <dgm:prSet presAssocID="{65842E91-D3C3-4193-A057-62DD29BAC5C1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E5E699-EE86-40EE-9233-DEB4C0E1096A}" type="pres">
      <dgm:prSet presAssocID="{9023A2BF-75F9-4337-BA32-E23AE4C5BAD2}" presName="sibTrans" presStyleCnt="0"/>
      <dgm:spPr/>
    </dgm:pt>
    <dgm:pt modelId="{CAEDA566-E028-4E86-882B-8628EB69D893}" type="pres">
      <dgm:prSet presAssocID="{623022EA-211A-44D1-8D40-3C69055F12C6}" presName="compNode" presStyleCnt="0"/>
      <dgm:spPr/>
    </dgm:pt>
    <dgm:pt modelId="{AB9A5FEA-0B46-4F5D-AD49-DCDDECCFC643}" type="pres">
      <dgm:prSet presAssocID="{623022EA-211A-44D1-8D40-3C69055F12C6}" presName="bgRect" presStyleLbl="bgShp" presStyleIdx="5" presStyleCnt="6"/>
      <dgm:spPr/>
    </dgm:pt>
    <dgm:pt modelId="{8D808F16-2687-4F8A-A699-B385B16C50D2}" type="pres">
      <dgm:prSet presAssocID="{623022EA-211A-44D1-8D40-3C69055F12C6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6FD854F-16B0-47D6-A7AE-C476A12A3C18}" type="pres">
      <dgm:prSet presAssocID="{623022EA-211A-44D1-8D40-3C69055F12C6}" presName="spaceRect" presStyleCnt="0"/>
      <dgm:spPr/>
    </dgm:pt>
    <dgm:pt modelId="{908DD5D8-CB74-40B0-86DF-3FB1DF2B1C34}" type="pres">
      <dgm:prSet presAssocID="{623022EA-211A-44D1-8D40-3C69055F12C6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47E72-0064-48CD-B064-08D473EA5FD0}" type="presOf" srcId="{0B92284E-1F62-43AF-9C57-489AC772B6CB}" destId="{5D3A4E0F-DA38-48C9-8A37-1F2537E4B958}" srcOrd="0" destOrd="0" presId="urn:microsoft.com/office/officeart/2018/2/layout/IconVerticalSolidList"/>
    <dgm:cxn modelId="{802EBDE5-08A3-4DEC-990D-2B3CBBCE1F02}" srcId="{A814567A-35BC-4D19-B251-0023AE015C08}" destId="{C1411A3C-29E9-4AE3-AA07-B023DC80883E}" srcOrd="1" destOrd="0" parTransId="{0EF825A5-D4D8-46C2-8118-E763F0E2496E}" sibTransId="{EEB9305D-4715-4A32-8897-176E8374CA6D}"/>
    <dgm:cxn modelId="{F9A5D302-5774-454E-9CA8-1937133E7D85}" srcId="{A814567A-35BC-4D19-B251-0023AE015C08}" destId="{11BF7E3C-170E-43C6-82EC-C29105EE3500}" srcOrd="3" destOrd="0" parTransId="{652EB9EC-0637-49E9-AA9A-BAAD58D3D5C3}" sibTransId="{8AA2FCCC-E2EA-4082-B272-C83A8C895F32}"/>
    <dgm:cxn modelId="{F6023A0A-2C71-4703-8EFE-428F5FC88331}" type="presOf" srcId="{A814567A-35BC-4D19-B251-0023AE015C08}" destId="{41C1B9C3-7BF6-4109-BB3A-E5719ED69684}" srcOrd="0" destOrd="0" presId="urn:microsoft.com/office/officeart/2018/2/layout/IconVerticalSolidList"/>
    <dgm:cxn modelId="{F449F147-A536-410E-9FA2-825A7D2749A0}" srcId="{A814567A-35BC-4D19-B251-0023AE015C08}" destId="{0B92284E-1F62-43AF-9C57-489AC772B6CB}" srcOrd="0" destOrd="0" parTransId="{4C4ECCD3-A9C7-4C0A-89E5-D1AB8D38BA1D}" sibTransId="{40669B26-D447-4D69-A722-61F63DF8DC8E}"/>
    <dgm:cxn modelId="{DE51CF11-8417-4CCA-B2FA-2B866D3932AD}" type="presOf" srcId="{623022EA-211A-44D1-8D40-3C69055F12C6}" destId="{908DD5D8-CB74-40B0-86DF-3FB1DF2B1C34}" srcOrd="0" destOrd="0" presId="urn:microsoft.com/office/officeart/2018/2/layout/IconVerticalSolidList"/>
    <dgm:cxn modelId="{A7861F26-BA40-4D43-9F73-F897D0C2338B}" srcId="{A814567A-35BC-4D19-B251-0023AE015C08}" destId="{65842E91-D3C3-4193-A057-62DD29BAC5C1}" srcOrd="4" destOrd="0" parTransId="{24789979-4B9D-4474-B715-DDE9B9A680EA}" sibTransId="{9023A2BF-75F9-4337-BA32-E23AE4C5BAD2}"/>
    <dgm:cxn modelId="{EA9930C1-C32F-4F92-96F8-5BCF3E7F2106}" srcId="{A814567A-35BC-4D19-B251-0023AE015C08}" destId="{3DF6BE56-ADE3-4BC7-9227-2C61B2E34AC1}" srcOrd="2" destOrd="0" parTransId="{C4B832E8-0D36-4A5A-B46D-F5867CD3612F}" sibTransId="{3D0657D3-B9A7-4D9E-AAA8-258ABA26F682}"/>
    <dgm:cxn modelId="{8830E957-DE5B-4603-99D3-94D15FC55B1E}" type="presOf" srcId="{11BF7E3C-170E-43C6-82EC-C29105EE3500}" destId="{39BC68FA-EB06-4D91-94A5-F5E13106C6A3}" srcOrd="0" destOrd="0" presId="urn:microsoft.com/office/officeart/2018/2/layout/IconVerticalSolidList"/>
    <dgm:cxn modelId="{21BB6B45-5ACF-4B7E-9141-AC53700BF00C}" type="presOf" srcId="{65842E91-D3C3-4193-A057-62DD29BAC5C1}" destId="{79BE1019-C8DD-466A-B4D3-30CBDBACD95E}" srcOrd="0" destOrd="0" presId="urn:microsoft.com/office/officeart/2018/2/layout/IconVerticalSolidList"/>
    <dgm:cxn modelId="{DF29671A-00F5-4D56-9B3A-36F3A338AC06}" type="presOf" srcId="{3DF6BE56-ADE3-4BC7-9227-2C61B2E34AC1}" destId="{ED305622-24A0-463B-BC64-EE4744350E56}" srcOrd="0" destOrd="0" presId="urn:microsoft.com/office/officeart/2018/2/layout/IconVerticalSolidList"/>
    <dgm:cxn modelId="{AF787892-3890-43B1-9E93-0960B866EC31}" srcId="{A814567A-35BC-4D19-B251-0023AE015C08}" destId="{623022EA-211A-44D1-8D40-3C69055F12C6}" srcOrd="5" destOrd="0" parTransId="{DDD0DA7F-2A23-4DC4-9B86-787265A0519D}" sibTransId="{4771DE3D-D9AC-41DB-8541-D25DED1FE34A}"/>
    <dgm:cxn modelId="{2628D6B1-3E3F-47B8-B838-A501C3F58EAF}" type="presOf" srcId="{C1411A3C-29E9-4AE3-AA07-B023DC80883E}" destId="{5F11F117-8016-47E1-97FC-B1950B330358}" srcOrd="0" destOrd="0" presId="urn:microsoft.com/office/officeart/2018/2/layout/IconVerticalSolidList"/>
    <dgm:cxn modelId="{D4C32EAB-8D84-4668-ABAD-C6B7989D1974}" type="presParOf" srcId="{41C1B9C3-7BF6-4109-BB3A-E5719ED69684}" destId="{1FC5F4B8-121E-4525-813A-F4AE82E0F99A}" srcOrd="0" destOrd="0" presId="urn:microsoft.com/office/officeart/2018/2/layout/IconVerticalSolidList"/>
    <dgm:cxn modelId="{BE41B95E-D7BB-4CD6-A2C2-C8CA942A3D3E}" type="presParOf" srcId="{1FC5F4B8-121E-4525-813A-F4AE82E0F99A}" destId="{CC2641C5-85A0-472B-AC03-F4A9978FF763}" srcOrd="0" destOrd="0" presId="urn:microsoft.com/office/officeart/2018/2/layout/IconVerticalSolidList"/>
    <dgm:cxn modelId="{2AC17F07-3126-4064-AFF3-672AC815330B}" type="presParOf" srcId="{1FC5F4B8-121E-4525-813A-F4AE82E0F99A}" destId="{219DE1C8-FB3E-4778-BF61-1DB37FFCDCED}" srcOrd="1" destOrd="0" presId="urn:microsoft.com/office/officeart/2018/2/layout/IconVerticalSolidList"/>
    <dgm:cxn modelId="{EBDC75BE-75E3-415B-8255-0B3B9E6F57AB}" type="presParOf" srcId="{1FC5F4B8-121E-4525-813A-F4AE82E0F99A}" destId="{88A2F46D-A6CA-4061-9A8C-B84A6E4D1582}" srcOrd="2" destOrd="0" presId="urn:microsoft.com/office/officeart/2018/2/layout/IconVerticalSolidList"/>
    <dgm:cxn modelId="{4F26FE53-6BFC-453D-BEAE-D23D719EBC5F}" type="presParOf" srcId="{1FC5F4B8-121E-4525-813A-F4AE82E0F99A}" destId="{5D3A4E0F-DA38-48C9-8A37-1F2537E4B958}" srcOrd="3" destOrd="0" presId="urn:microsoft.com/office/officeart/2018/2/layout/IconVerticalSolidList"/>
    <dgm:cxn modelId="{7575A3CC-4F69-4EC1-A174-E17D277A76AF}" type="presParOf" srcId="{41C1B9C3-7BF6-4109-BB3A-E5719ED69684}" destId="{9DFE99AE-7088-4AD1-95BA-E354C5CA3B3F}" srcOrd="1" destOrd="0" presId="urn:microsoft.com/office/officeart/2018/2/layout/IconVerticalSolidList"/>
    <dgm:cxn modelId="{1AECB00B-AC03-413D-8407-D6A433889EF6}" type="presParOf" srcId="{41C1B9C3-7BF6-4109-BB3A-E5719ED69684}" destId="{CAA5A435-8E7D-4B4A-8E40-A3C1412020F3}" srcOrd="2" destOrd="0" presId="urn:microsoft.com/office/officeart/2018/2/layout/IconVerticalSolidList"/>
    <dgm:cxn modelId="{03B0F827-C825-42CD-8501-C33A1729CAA0}" type="presParOf" srcId="{CAA5A435-8E7D-4B4A-8E40-A3C1412020F3}" destId="{E712B0E5-CB70-4BF2-8FD3-CBC496305C68}" srcOrd="0" destOrd="0" presId="urn:microsoft.com/office/officeart/2018/2/layout/IconVerticalSolidList"/>
    <dgm:cxn modelId="{2051A6FE-9077-4C0E-8422-B3052195F7D2}" type="presParOf" srcId="{CAA5A435-8E7D-4B4A-8E40-A3C1412020F3}" destId="{6952E4E7-EFDD-485E-AC6B-2065E81947B5}" srcOrd="1" destOrd="0" presId="urn:microsoft.com/office/officeart/2018/2/layout/IconVerticalSolidList"/>
    <dgm:cxn modelId="{978D859B-76D7-4A46-B631-CF85253E9732}" type="presParOf" srcId="{CAA5A435-8E7D-4B4A-8E40-A3C1412020F3}" destId="{1BCFA0FE-2F52-4C99-864C-FE60049EAE5D}" srcOrd="2" destOrd="0" presId="urn:microsoft.com/office/officeart/2018/2/layout/IconVerticalSolidList"/>
    <dgm:cxn modelId="{0D4E83B4-8A2A-4A69-A602-E35275F60492}" type="presParOf" srcId="{CAA5A435-8E7D-4B4A-8E40-A3C1412020F3}" destId="{5F11F117-8016-47E1-97FC-B1950B330358}" srcOrd="3" destOrd="0" presId="urn:microsoft.com/office/officeart/2018/2/layout/IconVerticalSolidList"/>
    <dgm:cxn modelId="{6C93712C-AB3D-4BE6-B864-62BD5E31D705}" type="presParOf" srcId="{41C1B9C3-7BF6-4109-BB3A-E5719ED69684}" destId="{AF648A27-D73C-4E00-8658-C16E01303FD2}" srcOrd="3" destOrd="0" presId="urn:microsoft.com/office/officeart/2018/2/layout/IconVerticalSolidList"/>
    <dgm:cxn modelId="{B9EF7B11-8F9C-4AC4-8AC3-E1FDF2FA5B02}" type="presParOf" srcId="{41C1B9C3-7BF6-4109-BB3A-E5719ED69684}" destId="{BCC91B88-C31B-4082-A048-BE53FD986CBF}" srcOrd="4" destOrd="0" presId="urn:microsoft.com/office/officeart/2018/2/layout/IconVerticalSolidList"/>
    <dgm:cxn modelId="{7B7681ED-C628-42E2-8C34-503972F498CC}" type="presParOf" srcId="{BCC91B88-C31B-4082-A048-BE53FD986CBF}" destId="{B8D9E49C-BEEC-403F-A7A9-E06DD5110758}" srcOrd="0" destOrd="0" presId="urn:microsoft.com/office/officeart/2018/2/layout/IconVerticalSolidList"/>
    <dgm:cxn modelId="{CABE95FD-ED9D-42FA-AE5F-47B0877ECC9B}" type="presParOf" srcId="{BCC91B88-C31B-4082-A048-BE53FD986CBF}" destId="{556AD4CC-9FC2-4596-8CE6-20D14D25EA5E}" srcOrd="1" destOrd="0" presId="urn:microsoft.com/office/officeart/2018/2/layout/IconVerticalSolidList"/>
    <dgm:cxn modelId="{37E9805D-DD3F-4A67-B567-012A9DDE4689}" type="presParOf" srcId="{BCC91B88-C31B-4082-A048-BE53FD986CBF}" destId="{B954B74E-7BBD-4DD7-B8A8-7076D1F5708C}" srcOrd="2" destOrd="0" presId="urn:microsoft.com/office/officeart/2018/2/layout/IconVerticalSolidList"/>
    <dgm:cxn modelId="{6B889EDA-7413-4961-AB22-4C7A75106041}" type="presParOf" srcId="{BCC91B88-C31B-4082-A048-BE53FD986CBF}" destId="{ED305622-24A0-463B-BC64-EE4744350E56}" srcOrd="3" destOrd="0" presId="urn:microsoft.com/office/officeart/2018/2/layout/IconVerticalSolidList"/>
    <dgm:cxn modelId="{C2F284D5-F40A-4B9B-93F6-93D2A7A89F67}" type="presParOf" srcId="{41C1B9C3-7BF6-4109-BB3A-E5719ED69684}" destId="{79EAE183-5F5C-4254-AD91-A0F54F72BAAF}" srcOrd="5" destOrd="0" presId="urn:microsoft.com/office/officeart/2018/2/layout/IconVerticalSolidList"/>
    <dgm:cxn modelId="{3599ABF8-B4A0-4466-AC87-E8954E1A20CE}" type="presParOf" srcId="{41C1B9C3-7BF6-4109-BB3A-E5719ED69684}" destId="{CC26DAAE-F61B-4B06-AB8D-D8B825BD8694}" srcOrd="6" destOrd="0" presId="urn:microsoft.com/office/officeart/2018/2/layout/IconVerticalSolidList"/>
    <dgm:cxn modelId="{7187CC86-E19D-46E4-81B5-BC10A3462A53}" type="presParOf" srcId="{CC26DAAE-F61B-4B06-AB8D-D8B825BD8694}" destId="{0D23E7C1-4170-4BCA-8721-77819541BCD4}" srcOrd="0" destOrd="0" presId="urn:microsoft.com/office/officeart/2018/2/layout/IconVerticalSolidList"/>
    <dgm:cxn modelId="{42CC9E43-39C2-4B13-B7D1-44EA88E7CC32}" type="presParOf" srcId="{CC26DAAE-F61B-4B06-AB8D-D8B825BD8694}" destId="{4FB39B1E-16FF-4FE4-A1E1-06F4A13B6A97}" srcOrd="1" destOrd="0" presId="urn:microsoft.com/office/officeart/2018/2/layout/IconVerticalSolidList"/>
    <dgm:cxn modelId="{7B3A5F5A-F990-4F92-8E7A-92B5F12D4CE2}" type="presParOf" srcId="{CC26DAAE-F61B-4B06-AB8D-D8B825BD8694}" destId="{425D62DF-ADF4-49E0-8935-2F5DDC2CA096}" srcOrd="2" destOrd="0" presId="urn:microsoft.com/office/officeart/2018/2/layout/IconVerticalSolidList"/>
    <dgm:cxn modelId="{9B2DBB1B-BD8C-4D30-8693-98FBC514CA4B}" type="presParOf" srcId="{CC26DAAE-F61B-4B06-AB8D-D8B825BD8694}" destId="{39BC68FA-EB06-4D91-94A5-F5E13106C6A3}" srcOrd="3" destOrd="0" presId="urn:microsoft.com/office/officeart/2018/2/layout/IconVerticalSolidList"/>
    <dgm:cxn modelId="{CCF0C1C6-AB9C-46DC-9F3A-687CD74FEA16}" type="presParOf" srcId="{41C1B9C3-7BF6-4109-BB3A-E5719ED69684}" destId="{E44EFFBE-0A70-4ABA-9D98-49A7EC031A76}" srcOrd="7" destOrd="0" presId="urn:microsoft.com/office/officeart/2018/2/layout/IconVerticalSolidList"/>
    <dgm:cxn modelId="{D8339568-B259-4BED-AD0B-9117929DF6A2}" type="presParOf" srcId="{41C1B9C3-7BF6-4109-BB3A-E5719ED69684}" destId="{56DAFB0A-9611-497C-B114-ED7395AADF72}" srcOrd="8" destOrd="0" presId="urn:microsoft.com/office/officeart/2018/2/layout/IconVerticalSolidList"/>
    <dgm:cxn modelId="{913D0893-9126-4A94-B72B-7DC2A951A44D}" type="presParOf" srcId="{56DAFB0A-9611-497C-B114-ED7395AADF72}" destId="{24E764FA-8AD2-4B36-930F-6A18DF00070E}" srcOrd="0" destOrd="0" presId="urn:microsoft.com/office/officeart/2018/2/layout/IconVerticalSolidList"/>
    <dgm:cxn modelId="{3162E242-209E-47F6-811E-0A82DC42B7A4}" type="presParOf" srcId="{56DAFB0A-9611-497C-B114-ED7395AADF72}" destId="{C7577CD3-D347-49AD-9BAE-0D436E9907A2}" srcOrd="1" destOrd="0" presId="urn:microsoft.com/office/officeart/2018/2/layout/IconVerticalSolidList"/>
    <dgm:cxn modelId="{15CFB42E-55B5-4263-A909-2AE81CD46F8F}" type="presParOf" srcId="{56DAFB0A-9611-497C-B114-ED7395AADF72}" destId="{9D7691B9-3408-4177-867A-1079F8B15B74}" srcOrd="2" destOrd="0" presId="urn:microsoft.com/office/officeart/2018/2/layout/IconVerticalSolidList"/>
    <dgm:cxn modelId="{8AEA6E2E-7D99-4339-82E3-8314EAEDAA91}" type="presParOf" srcId="{56DAFB0A-9611-497C-B114-ED7395AADF72}" destId="{79BE1019-C8DD-466A-B4D3-30CBDBACD95E}" srcOrd="3" destOrd="0" presId="urn:microsoft.com/office/officeart/2018/2/layout/IconVerticalSolidList"/>
    <dgm:cxn modelId="{6C49C6B7-4B00-4AC0-9ACD-889407D51A5F}" type="presParOf" srcId="{41C1B9C3-7BF6-4109-BB3A-E5719ED69684}" destId="{DFE5E699-EE86-40EE-9233-DEB4C0E1096A}" srcOrd="9" destOrd="0" presId="urn:microsoft.com/office/officeart/2018/2/layout/IconVerticalSolidList"/>
    <dgm:cxn modelId="{A2369251-466E-4BFB-93B6-28D05F21F5E3}" type="presParOf" srcId="{41C1B9C3-7BF6-4109-BB3A-E5719ED69684}" destId="{CAEDA566-E028-4E86-882B-8628EB69D893}" srcOrd="10" destOrd="0" presId="urn:microsoft.com/office/officeart/2018/2/layout/IconVerticalSolidList"/>
    <dgm:cxn modelId="{7D72A7D0-0E57-439C-9948-DD5EDEFF03A1}" type="presParOf" srcId="{CAEDA566-E028-4E86-882B-8628EB69D893}" destId="{AB9A5FEA-0B46-4F5D-AD49-DCDDECCFC643}" srcOrd="0" destOrd="0" presId="urn:microsoft.com/office/officeart/2018/2/layout/IconVerticalSolidList"/>
    <dgm:cxn modelId="{A2C5DDAF-6CB5-4EE6-B2A3-C507C96D057B}" type="presParOf" srcId="{CAEDA566-E028-4E86-882B-8628EB69D893}" destId="{8D808F16-2687-4F8A-A699-B385B16C50D2}" srcOrd="1" destOrd="0" presId="urn:microsoft.com/office/officeart/2018/2/layout/IconVerticalSolidList"/>
    <dgm:cxn modelId="{B7260E8C-272D-46B7-BA69-05C26D75F537}" type="presParOf" srcId="{CAEDA566-E028-4E86-882B-8628EB69D893}" destId="{C6FD854F-16B0-47D6-A7AE-C476A12A3C18}" srcOrd="2" destOrd="0" presId="urn:microsoft.com/office/officeart/2018/2/layout/IconVerticalSolidList"/>
    <dgm:cxn modelId="{A7CA461E-8732-4267-BC62-DBD3DC57069B}" type="presParOf" srcId="{CAEDA566-E028-4E86-882B-8628EB69D893}" destId="{908DD5D8-CB74-40B0-86DF-3FB1DF2B1C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641C5-85A0-472B-AC03-F4A9978FF763}">
      <dsp:nvSpPr>
        <dsp:cNvPr id="0" name=""/>
        <dsp:cNvSpPr/>
      </dsp:nvSpPr>
      <dsp:spPr>
        <a:xfrm>
          <a:off x="0" y="4413"/>
          <a:ext cx="6513603" cy="6477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E1C8-FB3E-4778-BF61-1DB37FFCDCED}">
      <dsp:nvSpPr>
        <dsp:cNvPr id="0" name=""/>
        <dsp:cNvSpPr/>
      </dsp:nvSpPr>
      <dsp:spPr>
        <a:xfrm>
          <a:off x="195933" y="150149"/>
          <a:ext cx="356591" cy="3562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A4E0F-DA38-48C9-8A37-1F2537E4B958}">
      <dsp:nvSpPr>
        <dsp:cNvPr id="0" name=""/>
        <dsp:cNvSpPr/>
      </dsp:nvSpPr>
      <dsp:spPr>
        <a:xfrm>
          <a:off x="748459" y="4413"/>
          <a:ext cx="5709043" cy="74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1" tIns="79261" rIns="79261" bIns="7926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/>
            <a:t>Optimised and simplified version of the existing system</a:t>
          </a:r>
          <a:endParaRPr lang="en-US" sz="2400" kern="1200"/>
        </a:p>
      </dsp:txBody>
      <dsp:txXfrm>
        <a:off x="748459" y="4413"/>
        <a:ext cx="5709043" cy="748920"/>
      </dsp:txXfrm>
    </dsp:sp>
    <dsp:sp modelId="{E712B0E5-CB70-4BF2-8FD3-CBC496305C68}">
      <dsp:nvSpPr>
        <dsp:cNvPr id="0" name=""/>
        <dsp:cNvSpPr/>
      </dsp:nvSpPr>
      <dsp:spPr>
        <a:xfrm>
          <a:off x="0" y="940564"/>
          <a:ext cx="6513603" cy="6477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2E4E7-EFDD-485E-AC6B-2065E81947B5}">
      <dsp:nvSpPr>
        <dsp:cNvPr id="0" name=""/>
        <dsp:cNvSpPr/>
      </dsp:nvSpPr>
      <dsp:spPr>
        <a:xfrm>
          <a:off x="195933" y="1086300"/>
          <a:ext cx="356591" cy="35624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1F117-8016-47E1-97FC-B1950B330358}">
      <dsp:nvSpPr>
        <dsp:cNvPr id="0" name=""/>
        <dsp:cNvSpPr/>
      </dsp:nvSpPr>
      <dsp:spPr>
        <a:xfrm>
          <a:off x="748459" y="940564"/>
          <a:ext cx="5709043" cy="74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1" tIns="79261" rIns="79261" bIns="7926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4 Levels</a:t>
          </a:r>
          <a:endParaRPr lang="en-US" sz="2400" kern="1200" dirty="0"/>
        </a:p>
      </dsp:txBody>
      <dsp:txXfrm>
        <a:off x="748459" y="940564"/>
        <a:ext cx="5709043" cy="748920"/>
      </dsp:txXfrm>
    </dsp:sp>
    <dsp:sp modelId="{B8D9E49C-BEEC-403F-A7A9-E06DD5110758}">
      <dsp:nvSpPr>
        <dsp:cNvPr id="0" name=""/>
        <dsp:cNvSpPr/>
      </dsp:nvSpPr>
      <dsp:spPr>
        <a:xfrm>
          <a:off x="0" y="1876715"/>
          <a:ext cx="6513603" cy="6477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AD4CC-9FC2-4596-8CE6-20D14D25EA5E}">
      <dsp:nvSpPr>
        <dsp:cNvPr id="0" name=""/>
        <dsp:cNvSpPr/>
      </dsp:nvSpPr>
      <dsp:spPr>
        <a:xfrm>
          <a:off x="195933" y="2022451"/>
          <a:ext cx="356591" cy="356243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05622-24A0-463B-BC64-EE4744350E56}">
      <dsp:nvSpPr>
        <dsp:cNvPr id="0" name=""/>
        <dsp:cNvSpPr/>
      </dsp:nvSpPr>
      <dsp:spPr>
        <a:xfrm>
          <a:off x="748459" y="1876715"/>
          <a:ext cx="5709043" cy="74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1" tIns="79261" rIns="79261" bIns="7926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/>
            <a:t>Green, Yellow, Orange, Red</a:t>
          </a:r>
          <a:endParaRPr lang="en-US" sz="2400" kern="1200"/>
        </a:p>
      </dsp:txBody>
      <dsp:txXfrm>
        <a:off x="748459" y="1876715"/>
        <a:ext cx="5709043" cy="748920"/>
      </dsp:txXfrm>
    </dsp:sp>
    <dsp:sp modelId="{0D23E7C1-4170-4BCA-8721-77819541BCD4}">
      <dsp:nvSpPr>
        <dsp:cNvPr id="0" name=""/>
        <dsp:cNvSpPr/>
      </dsp:nvSpPr>
      <dsp:spPr>
        <a:xfrm>
          <a:off x="0" y="2812866"/>
          <a:ext cx="6513603" cy="6477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39B1E-16FF-4FE4-A1E1-06F4A13B6A97}">
      <dsp:nvSpPr>
        <dsp:cNvPr id="0" name=""/>
        <dsp:cNvSpPr/>
      </dsp:nvSpPr>
      <dsp:spPr>
        <a:xfrm>
          <a:off x="195933" y="2958602"/>
          <a:ext cx="356591" cy="35624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C68FA-EB06-4D91-94A5-F5E13106C6A3}">
      <dsp:nvSpPr>
        <dsp:cNvPr id="0" name=""/>
        <dsp:cNvSpPr/>
      </dsp:nvSpPr>
      <dsp:spPr>
        <a:xfrm>
          <a:off x="748459" y="2812866"/>
          <a:ext cx="5709043" cy="74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1" tIns="79261" rIns="79261" bIns="7926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/>
            <a:t>Low, Medium, High, Extreme</a:t>
          </a:r>
          <a:endParaRPr lang="en-US" sz="2400" kern="1200"/>
        </a:p>
      </dsp:txBody>
      <dsp:txXfrm>
        <a:off x="748459" y="2812866"/>
        <a:ext cx="5709043" cy="748920"/>
      </dsp:txXfrm>
    </dsp:sp>
    <dsp:sp modelId="{24E764FA-8AD2-4B36-930F-6A18DF00070E}">
      <dsp:nvSpPr>
        <dsp:cNvPr id="0" name=""/>
        <dsp:cNvSpPr/>
      </dsp:nvSpPr>
      <dsp:spPr>
        <a:xfrm>
          <a:off x="0" y="3749017"/>
          <a:ext cx="6513603" cy="6477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77CD3-D347-49AD-9BAE-0D436E9907A2}">
      <dsp:nvSpPr>
        <dsp:cNvPr id="0" name=""/>
        <dsp:cNvSpPr/>
      </dsp:nvSpPr>
      <dsp:spPr>
        <a:xfrm>
          <a:off x="195933" y="3894753"/>
          <a:ext cx="356591" cy="356243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E1019-C8DD-466A-B4D3-30CBDBACD95E}">
      <dsp:nvSpPr>
        <dsp:cNvPr id="0" name=""/>
        <dsp:cNvSpPr/>
      </dsp:nvSpPr>
      <dsp:spPr>
        <a:xfrm>
          <a:off x="748459" y="3749017"/>
          <a:ext cx="5709043" cy="74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1" tIns="79261" rIns="79261" bIns="7926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/>
            <a:t>Include supportive messaging</a:t>
          </a:r>
          <a:endParaRPr lang="en-US" sz="2400" kern="1200"/>
        </a:p>
      </dsp:txBody>
      <dsp:txXfrm>
        <a:off x="748459" y="3749017"/>
        <a:ext cx="5709043" cy="748920"/>
      </dsp:txXfrm>
    </dsp:sp>
    <dsp:sp modelId="{AB9A5FEA-0B46-4F5D-AD49-DCDDECCFC643}">
      <dsp:nvSpPr>
        <dsp:cNvPr id="0" name=""/>
        <dsp:cNvSpPr/>
      </dsp:nvSpPr>
      <dsp:spPr>
        <a:xfrm>
          <a:off x="0" y="4685168"/>
          <a:ext cx="6513603" cy="6477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08F16-2687-4F8A-A699-B385B16C50D2}">
      <dsp:nvSpPr>
        <dsp:cNvPr id="0" name=""/>
        <dsp:cNvSpPr/>
      </dsp:nvSpPr>
      <dsp:spPr>
        <a:xfrm>
          <a:off x="195933" y="4830904"/>
          <a:ext cx="356591" cy="356243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DD5D8-CB74-40B0-86DF-3FB1DF2B1C34}">
      <dsp:nvSpPr>
        <dsp:cNvPr id="0" name=""/>
        <dsp:cNvSpPr/>
      </dsp:nvSpPr>
      <dsp:spPr>
        <a:xfrm>
          <a:off x="748459" y="4685168"/>
          <a:ext cx="5709043" cy="74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1" tIns="79261" rIns="79261" bIns="7926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/>
            <a:t>Clear, concise and action orientated</a:t>
          </a:r>
          <a:endParaRPr lang="en-US" sz="2400" kern="1200"/>
        </a:p>
      </dsp:txBody>
      <dsp:txXfrm>
        <a:off x="748459" y="4685168"/>
        <a:ext cx="5709043" cy="748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322B8-71F1-4D01-8ACD-1A4D24EF5BA2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84B20-AB00-44DF-BC1E-B924EDDF59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26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88" indent="-247688" defTabSz="990752">
              <a:buFont typeface="+mj-lt"/>
              <a:buAutoNum type="arabicPeriod"/>
              <a:defRPr/>
            </a:pPr>
            <a:r>
              <a:rPr lang="en-AU" dirty="0" smtClean="0"/>
              <a:t>And so, by </a:t>
            </a:r>
            <a:r>
              <a:rPr lang="en-AU" b="1" dirty="0" smtClean="0"/>
              <a:t>incorporating new fire spread models</a:t>
            </a:r>
            <a:r>
              <a:rPr lang="en-AU" dirty="0" smtClean="0"/>
              <a:t>, we were able to consider</a:t>
            </a:r>
            <a:r>
              <a:rPr lang="en-AU" baseline="0" dirty="0" smtClean="0"/>
              <a:t> a whole new range of fuel types</a:t>
            </a:r>
          </a:p>
          <a:p>
            <a:pPr marL="247688" indent="-247688" defTabSz="990752">
              <a:buFont typeface="+mj-lt"/>
              <a:buAutoNum type="arabicPeriod"/>
              <a:defRPr/>
            </a:pPr>
            <a:endParaRPr lang="en-AU" baseline="0" dirty="0" smtClean="0"/>
          </a:p>
          <a:p>
            <a:pPr marL="247688" indent="-247688" defTabSz="990752">
              <a:buFont typeface="+mj-lt"/>
              <a:buAutoNum type="arabicPeriod"/>
              <a:defRPr/>
            </a:pPr>
            <a:r>
              <a:rPr lang="en-AU" baseline="0" dirty="0" smtClean="0"/>
              <a:t>I’ve listed all the models there for anyone that is interested, but if you are, </a:t>
            </a:r>
          </a:p>
          <a:p>
            <a:pPr marL="247688" indent="-247688" defTabSz="990752">
              <a:buFont typeface="+mj-lt"/>
              <a:buAutoNum type="arabicPeriod"/>
              <a:defRPr/>
            </a:pPr>
            <a:endParaRPr lang="en-AU" baseline="0" dirty="0" smtClean="0"/>
          </a:p>
          <a:p>
            <a:pPr marL="247688" indent="-247688" defTabSz="990752">
              <a:buFont typeface="+mj-lt"/>
              <a:buAutoNum type="arabicPeriod"/>
              <a:defRPr/>
            </a:pPr>
            <a:r>
              <a:rPr lang="en-AU" baseline="0" dirty="0" smtClean="0"/>
              <a:t>I can also recommend getting your hands on the book by Cruz and Co at the top right, which provides a really good foundations for the background, uses and applications of the various models too….</a:t>
            </a:r>
            <a:endParaRPr lang="en-AU" dirty="0" smtClean="0"/>
          </a:p>
          <a:p>
            <a:pPr marL="247688" indent="-247688">
              <a:buFont typeface="+mj-lt"/>
              <a:buAutoNum type="arabicPeriod"/>
            </a:pPr>
            <a:endParaRPr lang="en-AU" dirty="0" smtClean="0"/>
          </a:p>
          <a:p>
            <a:pPr marL="247688" indent="-247688">
              <a:buFont typeface="+mj-lt"/>
              <a:buAutoNum type="arabicPeriod"/>
            </a:pPr>
            <a:r>
              <a:rPr lang="en-AU" dirty="0" smtClean="0"/>
              <a:t>So we were able to do this at a </a:t>
            </a:r>
            <a:r>
              <a:rPr lang="en-AU" b="1" dirty="0" smtClean="0"/>
              <a:t>national scale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5789A-1B26-4916-84D7-4D926A30226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505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88" indent="-247688">
              <a:buFont typeface="+mj-lt"/>
              <a:buAutoNum type="arabicPeriod"/>
            </a:pPr>
            <a:r>
              <a:rPr lang="en-AU" b="0" u="none" dirty="0" smtClean="0"/>
              <a:t>A big part of what I’ve been</a:t>
            </a:r>
            <a:r>
              <a:rPr lang="en-AU" b="0" u="none" baseline="0" dirty="0" smtClean="0"/>
              <a:t> involved in over the few years has working out:</a:t>
            </a:r>
          </a:p>
          <a:p>
            <a:pPr marL="247688" indent="-247688">
              <a:buFont typeface="+mj-lt"/>
              <a:buAutoNum type="arabicPeriod"/>
            </a:pPr>
            <a:endParaRPr lang="en-AU" b="0" u="none" baseline="0" dirty="0" smtClean="0"/>
          </a:p>
          <a:p>
            <a:pPr marL="247688" indent="-247688">
              <a:buFont typeface="+mj-lt"/>
              <a:buAutoNum type="arabicPeriod"/>
            </a:pPr>
            <a:r>
              <a:rPr lang="en-AU" b="0" u="none" baseline="0" dirty="0" smtClean="0"/>
              <a:t>How we group and categorise fire danger</a:t>
            </a:r>
          </a:p>
          <a:p>
            <a:pPr marL="247688" indent="-247688">
              <a:buFont typeface="+mj-lt"/>
              <a:buAutoNum type="arabicPeriod"/>
            </a:pPr>
            <a:endParaRPr lang="en-AU" b="0" u="none" baseline="0" dirty="0" smtClean="0"/>
          </a:p>
          <a:p>
            <a:pPr marL="247688" indent="-247688">
              <a:buFont typeface="+mj-lt"/>
              <a:buAutoNum type="arabicPeriod"/>
            </a:pPr>
            <a:r>
              <a:rPr lang="en-AU" b="0" u="none" baseline="0" dirty="0" smtClean="0"/>
              <a:t>And what each of the categories mean.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5789A-1B26-4916-84D7-4D926A30226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850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41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1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9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62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17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59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3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97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71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8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73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33A-A038-4B0B-A717-2FE9975E182D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E5B2C-309A-4084-9149-AC349B915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06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pc.nsw.gov.au/assets/dpc-nsw-gov-au/publications/NSW-Bushfire-Inquiry-1630/Final-Report-of-the-NSW-Bushfire-Inquir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bc.net.au/news/2017-11-02/what-it-takes-to-be-a-fire-analyst-with-the-rfs/910926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NSWRF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273" y="1949677"/>
            <a:ext cx="10415451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NSW RFS efforts in science</a:t>
            </a:r>
            <a:br>
              <a:rPr lang="en-GB" dirty="0" smtClean="0"/>
            </a:br>
            <a:r>
              <a:rPr lang="en-GB" dirty="0" smtClean="0"/>
              <a:t>and future opportunities and the Australian Fire Danger Rating system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73489"/>
            <a:ext cx="9144000" cy="1655762"/>
          </a:xfrm>
        </p:spPr>
        <p:txBody>
          <a:bodyPr/>
          <a:lstStyle/>
          <a:p>
            <a:r>
              <a:rPr lang="en-US" dirty="0" smtClean="0"/>
              <a:t>Stuart Matthews</a:t>
            </a:r>
          </a:p>
          <a:p>
            <a:r>
              <a:rPr lang="en-US" dirty="0" smtClean="0"/>
              <a:t>NSW Rural Fire Service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015" y="0"/>
            <a:ext cx="13298052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Simpler messages for the public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Details </a:t>
            </a:r>
            <a:r>
              <a:rPr lang="en-AU" dirty="0" smtClean="0"/>
              <a:t>to be </a:t>
            </a:r>
            <a:r>
              <a:rPr lang="en-AU" dirty="0" smtClean="0"/>
              <a:t>confirmed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Fire behavior index as well</a:t>
            </a:r>
            <a:endParaRPr lang="en-AU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079FDD7-4703-4D2D-AC4F-984557075DF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90392" y="1419496"/>
          <a:ext cx="6513604" cy="5438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604" y="2887287"/>
            <a:ext cx="3126344" cy="20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2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NSW 2019-20 Fire season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9356" y="1372779"/>
            <a:ext cx="5047707" cy="48914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6228" y="1266009"/>
            <a:ext cx="4197532" cy="50920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356" y="6451966"/>
            <a:ext cx="11593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hlinkClick r:id="rId4"/>
              </a:rPr>
              <a:t>https://www.dpc.nsw.gov.au/assets/dpc-nsw-gov-au/publications/NSW-Bushfire-Inquiry-1630/Final-Report-of-the-NSW-Bushfire-Inquiry.pdf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5104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</a:t>
            </a:r>
            <a:r>
              <a:rPr lang="en-US" dirty="0" err="1" smtClean="0"/>
              <a:t>behaviour</a:t>
            </a:r>
            <a:r>
              <a:rPr lang="en-US" dirty="0" smtClean="0"/>
              <a:t> predictions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46810"/>
            <a:ext cx="5181600" cy="3508968"/>
          </a:xfrm>
          <a:prstGeom prst="rect">
            <a:avLst/>
          </a:prstGeom>
        </p:spPr>
      </p:pic>
      <p:pic>
        <p:nvPicPr>
          <p:cNvPr id="1026" name="Picture 2" descr="Simon Heemstra working on modelling tools at the compu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3092"/>
            <a:ext cx="5181600" cy="345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62743" y="6084166"/>
            <a:ext cx="10091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4"/>
              </a:rPr>
              <a:t>https://www.abc.net.au/news/2017-11-02/what-it-takes-to-be-a-fire-analyst-with-the-rfs/9109262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764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</a:t>
            </a:r>
            <a:r>
              <a:rPr lang="en-US" dirty="0" err="1" smtClean="0"/>
              <a:t>behaviour</a:t>
            </a:r>
            <a:r>
              <a:rPr lang="en-US" dirty="0" smtClean="0"/>
              <a:t> predictions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118" y="1324929"/>
            <a:ext cx="7668145" cy="53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predictions with the public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259568"/>
            <a:ext cx="3820886" cy="5474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5611" y="1259568"/>
            <a:ext cx="3795966" cy="54774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869" y="180459"/>
            <a:ext cx="286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hlinkClick r:id="rId4"/>
              </a:rPr>
              <a:t>https://twitter.com/NSWRFS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69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 smtClean="0">
                <a:latin typeface="Calibri" panose="020F0502020204030204" pitchFamily="34" charset="0"/>
                <a:ea typeface="Adobe Gothic Std B" panose="020B0800000000000000" pitchFamily="34" charset="-128"/>
                <a:cs typeface="+mn-cs"/>
              </a:rPr>
              <a:t>Fire danger ratings</a:t>
            </a:r>
            <a:endParaRPr lang="en-AU" sz="3600" dirty="0">
              <a:latin typeface="Calibri" panose="020F0502020204030204" pitchFamily="34" charset="0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9237"/>
            <a:ext cx="5120640" cy="4351338"/>
          </a:xfrm>
        </p:spPr>
        <p:txBody>
          <a:bodyPr>
            <a:normAutofit/>
          </a:bodyPr>
          <a:lstStyle/>
          <a:p>
            <a:r>
              <a:rPr lang="en-AU" dirty="0">
                <a:latin typeface="Calibri" panose="020F0502020204030204" pitchFamily="34" charset="0"/>
              </a:rPr>
              <a:t>Black Saturday 2009</a:t>
            </a:r>
          </a:p>
          <a:p>
            <a:r>
              <a:rPr lang="en-AU" dirty="0" smtClean="0">
                <a:latin typeface="Calibri" panose="020F0502020204030204" pitchFamily="34" charset="0"/>
              </a:rPr>
              <a:t>FDR </a:t>
            </a:r>
            <a:r>
              <a:rPr lang="en-AU" dirty="0">
                <a:latin typeface="Calibri" panose="020F0502020204030204" pitchFamily="34" charset="0"/>
              </a:rPr>
              <a:t>Working Group formed</a:t>
            </a:r>
          </a:p>
          <a:p>
            <a:r>
              <a:rPr lang="en-AU" dirty="0">
                <a:latin typeface="Calibri" panose="020F0502020204030204" pitchFamily="34" charset="0"/>
              </a:rPr>
              <a:t>New FDR categories introduced</a:t>
            </a:r>
          </a:p>
          <a:p>
            <a:r>
              <a:rPr lang="en-AU" dirty="0">
                <a:latin typeface="Calibri" panose="020F0502020204030204" pitchFamily="34" charset="0"/>
              </a:rPr>
              <a:t>Review of </a:t>
            </a:r>
            <a:r>
              <a:rPr lang="en-AU" dirty="0" smtClean="0">
                <a:latin typeface="Calibri" panose="020F0502020204030204" pitchFamily="34" charset="0"/>
              </a:rPr>
              <a:t>grass </a:t>
            </a:r>
            <a:r>
              <a:rPr lang="en-AU" dirty="0">
                <a:latin typeface="Calibri" panose="020F0502020204030204" pitchFamily="34" charset="0"/>
              </a:rPr>
              <a:t>thresholds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47" y="236104"/>
            <a:ext cx="4548955" cy="5103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3454249"/>
            <a:ext cx="3943102" cy="34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6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520" y="2216948"/>
            <a:ext cx="5468916" cy="464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962" y="360000"/>
            <a:ext cx="567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Fire behaviour models</a:t>
            </a:r>
            <a:endParaRPr lang="en-AU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17717" y="1366012"/>
            <a:ext cx="9094664" cy="48965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Forest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Vesta/DEFFM (Cheney </a:t>
            </a:r>
            <a:r>
              <a:rPr lang="en-A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2012)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Grassland: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CSIRO (1998) grassland with Cruz </a:t>
            </a:r>
            <a:r>
              <a:rPr lang="en-A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(2015) curing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Savanna/woodland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CSIRO (1998) ‘northern’ grassland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Buttongrass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Marsden-</a:t>
            </a:r>
            <a:r>
              <a:rPr lang="en-A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Smedley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Catchpole (1995)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Shrubland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Anderson </a:t>
            </a:r>
            <a:r>
              <a:rPr lang="en-A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(2015)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Mallee-heath: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Cruz </a:t>
            </a:r>
            <a:r>
              <a:rPr lang="en-A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(2013)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Spinifex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Burrows (2017 update)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Pine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Customised Cruz </a:t>
            </a:r>
            <a:r>
              <a:rPr lang="en-A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(2011)</a:t>
            </a:r>
          </a:p>
          <a:p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427"/>
          <a:stretch/>
        </p:blipFill>
        <p:spPr>
          <a:xfrm>
            <a:off x="5205523" y="3994911"/>
            <a:ext cx="1488602" cy="234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7486" y="263769"/>
            <a:ext cx="1273712" cy="18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FDR Category </a:t>
            </a:r>
            <a:r>
              <a:rPr lang="en-US" sz="3600" dirty="0" smtClean="0">
                <a:latin typeface="+mn-lt"/>
              </a:rPr>
              <a:t>Definitions</a:t>
            </a:r>
            <a:endParaRPr lang="en-AU" sz="360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6898FE6-94C9-2446-909B-2F3C99B9FE20}"/>
              </a:ext>
            </a:extLst>
          </p:cNvPr>
          <p:cNvSpPr txBox="1">
            <a:spLocks/>
          </p:cNvSpPr>
          <p:nvPr/>
        </p:nvSpPr>
        <p:spPr>
          <a:xfrm>
            <a:off x="1360116" y="654378"/>
            <a:ext cx="9404651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81432" y="2062693"/>
            <a:ext cx="5029787" cy="4903248"/>
            <a:chOff x="-8469913" y="1344947"/>
            <a:chExt cx="9181231" cy="49676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69913" y="4117181"/>
              <a:ext cx="9180513" cy="11740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469911" y="3365657"/>
              <a:ext cx="9180512" cy="7515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469194" y="2845680"/>
              <a:ext cx="9180511" cy="5419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469911" y="2289479"/>
              <a:ext cx="9180512" cy="5874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469194" y="1715895"/>
              <a:ext cx="9180512" cy="5735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469194" y="1344947"/>
              <a:ext cx="9180512" cy="372430"/>
            </a:xfrm>
            <a:prstGeom prst="rect">
              <a:avLst/>
            </a:prstGeom>
          </p:spPr>
        </p:pic>
        <p:sp>
          <p:nvSpPr>
            <p:cNvPr id="14" name="Content Placeholder 4"/>
            <p:cNvSpPr txBox="1">
              <a:spLocks/>
            </p:cNvSpPr>
            <p:nvPr/>
          </p:nvSpPr>
          <p:spPr>
            <a:xfrm>
              <a:off x="-8203380" y="1416031"/>
              <a:ext cx="8820052" cy="48965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eriod"/>
              </a:pPr>
              <a:r>
                <a:rPr lang="en-AU" sz="1600" dirty="0" smtClean="0">
                  <a:solidFill>
                    <a:schemeClr val="bg1"/>
                  </a:solidFill>
                </a:rPr>
                <a:t>Mostly self-extinguishing, trouble-free fires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AU" sz="1600" dirty="0" smtClean="0"/>
                <a:t>Typical </a:t>
              </a:r>
              <a:r>
                <a:rPr lang="en-AU" sz="1600" dirty="0"/>
                <a:t>prescribed burning conditions, fires generally easy to suppress</a:t>
              </a:r>
              <a:r>
                <a:rPr lang="en-AU" sz="1600" dirty="0" smtClean="0"/>
                <a:t>.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AU" sz="1600" dirty="0" smtClean="0"/>
                <a:t>Most wildfires in this category. Fires typically suppressed with direct, parallel or indirect attack.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AU" sz="1600" dirty="0" smtClean="0"/>
                <a:t>Initial </a:t>
              </a:r>
              <a:r>
                <a:rPr lang="en-AU" sz="1600" dirty="0"/>
                <a:t>attack success critical to prevent large fire development. Defensive suppression strategies.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AU" sz="1600" dirty="0"/>
                <a:t>Defensive suppression strategies. High levels of threat to life/property. Safety of fire fighters and community paramount.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AU" sz="1600" dirty="0">
                  <a:solidFill>
                    <a:schemeClr val="bg1"/>
                  </a:solidFill>
                </a:rPr>
                <a:t>Unsafe for fire fighters and community. Without initial attack success, likelihood of very large fire development is very high. High probability of loss of life and property</a:t>
              </a:r>
              <a:r>
                <a:rPr lang="en-AU" sz="175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6527" y="2086958"/>
            <a:ext cx="5081000" cy="38917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8768" y="153518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Typical Consequences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2631" y="1539469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Veg Type FDR Category Tables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C5E563-73DA-0F43-A929-E8F7F685C125}"/>
              </a:ext>
            </a:extLst>
          </p:cNvPr>
          <p:cNvSpPr/>
          <p:nvPr/>
        </p:nvSpPr>
        <p:spPr>
          <a:xfrm>
            <a:off x="981039" y="2079306"/>
            <a:ext cx="5029787" cy="3895134"/>
          </a:xfrm>
          <a:prstGeom prst="rect">
            <a:avLst/>
          </a:prstGeom>
          <a:noFill/>
          <a:ln w="101600" cmpd="thickThin">
            <a:solidFill>
              <a:srgbClr val="240F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C5E563-73DA-0F43-A929-E8F7F685C125}"/>
              </a:ext>
            </a:extLst>
          </p:cNvPr>
          <p:cNvSpPr/>
          <p:nvPr/>
        </p:nvSpPr>
        <p:spPr>
          <a:xfrm>
            <a:off x="6406133" y="2063543"/>
            <a:ext cx="5081394" cy="3915186"/>
          </a:xfrm>
          <a:prstGeom prst="rect">
            <a:avLst/>
          </a:prstGeom>
          <a:noFill/>
          <a:ln w="101600" cmpd="thickThin">
            <a:solidFill>
              <a:srgbClr val="240F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2B16D644F0B4B9C3BF2C99F339BDD" ma:contentTypeVersion="12" ma:contentTypeDescription="Create a new document." ma:contentTypeScope="" ma:versionID="c86df425d36de24bf6e29e1ee2051fd4">
  <xsd:schema xmlns:xsd="http://www.w3.org/2001/XMLSchema" xmlns:xs="http://www.w3.org/2001/XMLSchema" xmlns:p="http://schemas.microsoft.com/office/2006/metadata/properties" xmlns:ns2="425e621d-cf9e-4a72-9a5c-560893b35f64" xmlns:ns3="1566dfd6-73b0-4ac5-8d21-b9eb58878405" targetNamespace="http://schemas.microsoft.com/office/2006/metadata/properties" ma:root="true" ma:fieldsID="6048ede2bb868b116f81bf60715c2e10" ns2:_="" ns3:_="">
    <xsd:import namespace="425e621d-cf9e-4a72-9a5c-560893b35f64"/>
    <xsd:import namespace="1566dfd6-73b0-4ac5-8d21-b9eb588784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e621d-cf9e-4a72-9a5c-560893b35f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dfd6-73b0-4ac5-8d21-b9eb58878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D0BE30-9B64-49C1-B04A-177341AB2F8F}"/>
</file>

<file path=customXml/itemProps2.xml><?xml version="1.0" encoding="utf-8"?>
<ds:datastoreItem xmlns:ds="http://schemas.openxmlformats.org/officeDocument/2006/customXml" ds:itemID="{224DD855-95FD-44FA-9DC9-43D4ABA5C953}"/>
</file>

<file path=customXml/itemProps3.xml><?xml version="1.0" encoding="utf-8"?>
<ds:datastoreItem xmlns:ds="http://schemas.openxmlformats.org/officeDocument/2006/customXml" ds:itemID="{C23414EA-C97D-4FAE-B877-4078EDE7EAA6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422</Words>
  <Application>Microsoft Office PowerPoint</Application>
  <PresentationFormat>Widescreen</PresentationFormat>
  <Paragraphs>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Adobe Gothic Std B</vt:lpstr>
      <vt:lpstr>Arial</vt:lpstr>
      <vt:lpstr>Calibri</vt:lpstr>
      <vt:lpstr>Calibri Light</vt:lpstr>
      <vt:lpstr>Office Theme</vt:lpstr>
      <vt:lpstr>NSW RFS efforts in science and future opportunities and the Australian Fire Danger Rating system </vt:lpstr>
      <vt:lpstr>NSW 2019-20 Fire season</vt:lpstr>
      <vt:lpstr>Fire behaviour predictions</vt:lpstr>
      <vt:lpstr>Fire behaviour predictions</vt:lpstr>
      <vt:lpstr>Sharing predictions with the public</vt:lpstr>
      <vt:lpstr>Fire danger ratings</vt:lpstr>
      <vt:lpstr>PowerPoint Presentation</vt:lpstr>
      <vt:lpstr>FDR Category Definitions</vt:lpstr>
      <vt:lpstr>PowerPoint Presentation</vt:lpstr>
      <vt:lpstr>Simpler messages for the public</vt:lpstr>
    </vt:vector>
  </TitlesOfParts>
  <Company>NSW Rural Fire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Matthews</dc:creator>
  <cp:lastModifiedBy>Stuart Matthews</cp:lastModifiedBy>
  <cp:revision>6</cp:revision>
  <dcterms:created xsi:type="dcterms:W3CDTF">2020-09-14T23:23:07Z</dcterms:created>
  <dcterms:modified xsi:type="dcterms:W3CDTF">2020-09-15T05:34:07Z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0x0101007942B16D644F0B4B9C3BF2C99F339BDD</vt:lpwstr>
  </property>
</Properties>
</file>