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928"/>
    <p:restoredTop sz="96327"/>
  </p:normalViewPr>
  <p:slideViewPr>
    <p:cSldViewPr snapToGrid="0" snapToObjects="1">
      <p:cViewPr varScale="1">
        <p:scale>
          <a:sx n="106" d="100"/>
          <a:sy n="106" d="100"/>
        </p:scale>
        <p:origin x="3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CE1B75-16BF-C748-988F-43F0E309D6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E7A6CB-79FA-EB4C-B30C-25CC80D425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B4A4314-4AA7-4D01-AE92-0DD4982D7AB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6000" y="3274076"/>
            <a:ext cx="10476000" cy="310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1433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29">
            <a:extLst>
              <a:ext uri="{FF2B5EF4-FFF2-40B4-BE49-F238E27FC236}">
                <a16:creationId xmlns:a16="http://schemas.microsoft.com/office/drawing/2014/main" id="{9F1747A6-9815-6A41-A982-0EC7C04C790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3807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4" orient="horz" pos="550" userDrawn="1">
          <p15:clr>
            <a:srgbClr val="F26B43"/>
          </p15:clr>
        </p15:guide>
        <p15:guide id="5" orient="horz" pos="958" userDrawn="1">
          <p15:clr>
            <a:srgbClr val="F26B43"/>
          </p15:clr>
        </p15:guide>
        <p15:guide id="6" orient="horz" pos="1003" userDrawn="1">
          <p15:clr>
            <a:srgbClr val="F26B43"/>
          </p15:clr>
        </p15:guide>
        <p15:guide id="7" orient="horz" pos="1412" userDrawn="1">
          <p15:clr>
            <a:srgbClr val="F26B43"/>
          </p15:clr>
        </p15:guide>
        <p15:guide id="8" orient="horz" pos="2908" userDrawn="1">
          <p15:clr>
            <a:srgbClr val="F26B43"/>
          </p15:clr>
        </p15:guide>
        <p15:guide id="9" orient="horz" pos="3317" userDrawn="1">
          <p15:clr>
            <a:srgbClr val="F26B43"/>
          </p15:clr>
        </p15:guide>
        <p15:guide id="10" orient="horz" pos="3362" userDrawn="1">
          <p15:clr>
            <a:srgbClr val="F26B43"/>
          </p15:clr>
        </p15:guide>
        <p15:guide id="11" orient="horz" pos="377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5208639F-5694-2447-9BC3-0156456D544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46000"/>
          </a:blip>
          <a:stretch>
            <a:fillRect/>
          </a:stretch>
        </p:blipFill>
        <p:spPr>
          <a:xfrm>
            <a:off x="1383282" y="3159000"/>
            <a:ext cx="540000" cy="5400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7133C8A-4AA3-E84A-AA28-4AA308E38B6A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0000"/>
          </a:blip>
          <a:stretch>
            <a:fillRect/>
          </a:stretch>
        </p:blipFill>
        <p:spPr>
          <a:xfrm>
            <a:off x="3274803" y="3159000"/>
            <a:ext cx="540000" cy="5400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322F21B3-8651-C645-B8BF-E1BC82ED3F69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50000"/>
          </a:blip>
          <a:stretch>
            <a:fillRect/>
          </a:stretch>
        </p:blipFill>
        <p:spPr>
          <a:xfrm>
            <a:off x="2015482" y="3159000"/>
            <a:ext cx="540000" cy="5400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3A10F0A6-4875-D148-BE42-5C5F4DB6A608}"/>
              </a:ext>
            </a:extLst>
          </p:cNvPr>
          <p:cNvPicPr>
            <a:picLocks noChangeAspect="1"/>
          </p:cNvPicPr>
          <p:nvPr/>
        </p:nvPicPr>
        <p:blipFill>
          <a:blip r:embed="rId5">
            <a:alphaModFix amt="50000"/>
          </a:blip>
          <a:stretch>
            <a:fillRect/>
          </a:stretch>
        </p:blipFill>
        <p:spPr>
          <a:xfrm>
            <a:off x="2648245" y="3159000"/>
            <a:ext cx="540000" cy="540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7C88B16-9478-3547-A873-73378327D93E}"/>
              </a:ext>
            </a:extLst>
          </p:cNvPr>
          <p:cNvPicPr>
            <a:picLocks noChangeAspect="1"/>
          </p:cNvPicPr>
          <p:nvPr/>
        </p:nvPicPr>
        <p:blipFill>
          <a:blip r:embed="rId6">
            <a:alphaModFix amt="49000"/>
          </a:blip>
          <a:stretch>
            <a:fillRect/>
          </a:stretch>
        </p:blipFill>
        <p:spPr>
          <a:xfrm>
            <a:off x="753594" y="3159000"/>
            <a:ext cx="540000" cy="540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BAC005E-6923-334D-B785-D097FF10D7F2}"/>
              </a:ext>
            </a:extLst>
          </p:cNvPr>
          <p:cNvSpPr txBox="1"/>
          <p:nvPr userDrawn="1"/>
        </p:nvSpPr>
        <p:spPr>
          <a:xfrm>
            <a:off x="394380" y="1592262"/>
            <a:ext cx="1260000" cy="64928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800" b="0" i="0" baseline="0" dirty="0">
                <a:latin typeface="Avenir Light" panose="020B0402020203020204" pitchFamily="34" charset="77"/>
              </a:rPr>
              <a:t>Inser</a:t>
            </a:r>
            <a:r>
              <a:rPr lang="en-US" sz="800" dirty="0">
                <a:latin typeface="Avenir Light" panose="020B0402020203020204" pitchFamily="34" charset="77"/>
              </a:rPr>
              <a:t>t event</a:t>
            </a:r>
            <a:endParaRPr lang="en-US" sz="800" b="0" i="0" baseline="0" dirty="0">
              <a:latin typeface="Avenir Light" panose="020B0402020203020204" pitchFamily="34" charset="77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5F992D1-6CAD-BA46-B9B6-02106CE3F78A}"/>
              </a:ext>
            </a:extLst>
          </p:cNvPr>
          <p:cNvCxnSpPr>
            <a:cxnSpLocks/>
            <a:stCxn id="8" idx="2"/>
          </p:cNvCxnSpPr>
          <p:nvPr userDrawn="1"/>
        </p:nvCxnSpPr>
        <p:spPr>
          <a:xfrm>
            <a:off x="1024380" y="2241550"/>
            <a:ext cx="0" cy="9174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C75013B-B889-6648-8755-A99140166FE7}"/>
              </a:ext>
            </a:extLst>
          </p:cNvPr>
          <p:cNvCxnSpPr>
            <a:cxnSpLocks/>
          </p:cNvCxnSpPr>
          <p:nvPr/>
        </p:nvCxnSpPr>
        <p:spPr>
          <a:xfrm flipH="1">
            <a:off x="2282915" y="1520825"/>
            <a:ext cx="5384" cy="16381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65B2701-F060-3044-BBC7-D2FBA7C924B0}"/>
              </a:ext>
            </a:extLst>
          </p:cNvPr>
          <p:cNvCxnSpPr>
            <a:cxnSpLocks/>
          </p:cNvCxnSpPr>
          <p:nvPr/>
        </p:nvCxnSpPr>
        <p:spPr>
          <a:xfrm>
            <a:off x="1653647" y="3699000"/>
            <a:ext cx="0" cy="9174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4063FAE-0047-5248-933D-83E6C5EF2719}"/>
              </a:ext>
            </a:extLst>
          </p:cNvPr>
          <p:cNvCxnSpPr>
            <a:cxnSpLocks/>
          </p:cNvCxnSpPr>
          <p:nvPr/>
        </p:nvCxnSpPr>
        <p:spPr>
          <a:xfrm flipH="1">
            <a:off x="2902865" y="3699000"/>
            <a:ext cx="5384" cy="16381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D5214C8-D5CF-7941-83BA-0F4B2835FC2B}"/>
              </a:ext>
            </a:extLst>
          </p:cNvPr>
          <p:cNvCxnSpPr>
            <a:cxnSpLocks/>
          </p:cNvCxnSpPr>
          <p:nvPr/>
        </p:nvCxnSpPr>
        <p:spPr>
          <a:xfrm>
            <a:off x="3546102" y="2241550"/>
            <a:ext cx="0" cy="9174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0E05F75F-F331-C545-9430-AA7DCE97BF60}"/>
              </a:ext>
            </a:extLst>
          </p:cNvPr>
          <p:cNvSpPr txBox="1"/>
          <p:nvPr/>
        </p:nvSpPr>
        <p:spPr>
          <a:xfrm>
            <a:off x="1653647" y="871537"/>
            <a:ext cx="1260000" cy="64928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800" dirty="0">
                <a:latin typeface="Avenir Light" panose="020B0402020203020204" pitchFamily="34" charset="77"/>
              </a:rPr>
              <a:t>Insert event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526DDB7-0DD4-E241-8F34-1A5622F0933E}"/>
              </a:ext>
            </a:extLst>
          </p:cNvPr>
          <p:cNvSpPr txBox="1"/>
          <p:nvPr/>
        </p:nvSpPr>
        <p:spPr>
          <a:xfrm>
            <a:off x="2916156" y="1592262"/>
            <a:ext cx="1260000" cy="64928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800" dirty="0">
                <a:latin typeface="Avenir Light" panose="020B0402020203020204" pitchFamily="34" charset="77"/>
              </a:rPr>
              <a:t>Insert event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6668083-050E-A349-B051-7CDF497DD255}"/>
              </a:ext>
            </a:extLst>
          </p:cNvPr>
          <p:cNvSpPr txBox="1"/>
          <p:nvPr/>
        </p:nvSpPr>
        <p:spPr>
          <a:xfrm>
            <a:off x="2285607" y="5341524"/>
            <a:ext cx="1260000" cy="64928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800" dirty="0">
                <a:latin typeface="Avenir Light" panose="020B0402020203020204" pitchFamily="34" charset="77"/>
              </a:rPr>
              <a:t>Insert event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ECFCAD7-6383-1846-B9C4-DD30BFDA8C1C}"/>
              </a:ext>
            </a:extLst>
          </p:cNvPr>
          <p:cNvSpPr txBox="1"/>
          <p:nvPr/>
        </p:nvSpPr>
        <p:spPr>
          <a:xfrm>
            <a:off x="1018623" y="4626508"/>
            <a:ext cx="1260000" cy="64928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800" dirty="0">
                <a:latin typeface="Avenir Light" panose="020B0402020203020204" pitchFamily="34" charset="77"/>
              </a:rPr>
              <a:t>Insert event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1BB9D36-0873-4447-B058-4D3ED70BFCAB}"/>
              </a:ext>
            </a:extLst>
          </p:cNvPr>
          <p:cNvSpPr txBox="1"/>
          <p:nvPr/>
        </p:nvSpPr>
        <p:spPr>
          <a:xfrm>
            <a:off x="4653085" y="2339912"/>
            <a:ext cx="5256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>
                <a:highlight>
                  <a:srgbClr val="FFFF00"/>
                </a:highlight>
                <a:latin typeface="Avenir Book" panose="02000503020000020003" pitchFamily="2" charset="0"/>
              </a:rPr>
              <a:t>INSTRUCTIONS:</a:t>
            </a:r>
          </a:p>
          <a:p>
            <a:r>
              <a:rPr lang="en-AU" sz="1200" dirty="0">
                <a:highlight>
                  <a:srgbClr val="FFFF00"/>
                </a:highlight>
                <a:latin typeface="Avenir Book" panose="02000503020000020003" pitchFamily="2" charset="0"/>
              </a:rPr>
              <a:t>Adapt this blank hazard event map as required. You can insert event labels, and enlarge, move, duplicate or overlap the event bubbles</a:t>
            </a:r>
          </a:p>
          <a:p>
            <a:r>
              <a:rPr lang="en-AU" sz="1200" dirty="0">
                <a:highlight>
                  <a:srgbClr val="FFFF00"/>
                </a:highlight>
                <a:latin typeface="Avenir Book" panose="02000503020000020003" pitchFamily="2" charset="0"/>
              </a:rPr>
              <a:t>Delete this instruction before you start.</a:t>
            </a:r>
            <a:endParaRPr lang="en-US" sz="1200" dirty="0">
              <a:highlight>
                <a:srgbClr val="FFFF00"/>
              </a:highlight>
              <a:latin typeface="Avenir Book" panose="0200050302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76190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42B16D644F0B4B9C3BF2C99F339BDD" ma:contentTypeVersion="13" ma:contentTypeDescription="Create a new document." ma:contentTypeScope="" ma:versionID="dd999064b385b30096bb42ba8cfc2684">
  <xsd:schema xmlns:xsd="http://www.w3.org/2001/XMLSchema" xmlns:xs="http://www.w3.org/2001/XMLSchema" xmlns:p="http://schemas.microsoft.com/office/2006/metadata/properties" xmlns:ns2="425e621d-cf9e-4a72-9a5c-560893b35f64" xmlns:ns3="1566dfd6-73b0-4ac5-8d21-b9eb58878405" targetNamespace="http://schemas.microsoft.com/office/2006/metadata/properties" ma:root="true" ma:fieldsID="12f665f9ec135c25d680bc0e72aefc89" ns2:_="" ns3:_="">
    <xsd:import namespace="425e621d-cf9e-4a72-9a5c-560893b35f64"/>
    <xsd:import namespace="1566dfd6-73b0-4ac5-8d21-b9eb5887840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5e621d-cf9e-4a72-9a5c-560893b35f6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66dfd6-73b0-4ac5-8d21-b9eb5887840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4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E576999-1695-4576-BD0A-70114BAD589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64C4AE3-DD3A-431D-8B4D-EF1E908FB0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25e621d-cf9e-4a72-9a5c-560893b35f64"/>
    <ds:schemaRef ds:uri="1566dfd6-73b0-4ac5-8d21-b9eb5887840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63E31A1-D3DC-4656-B37D-601FF6C6E171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45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Avenir Book</vt:lpstr>
      <vt:lpstr>Avenir Light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Friedo Ligthart</dc:creator>
  <cp:lastModifiedBy>John Bates</cp:lastModifiedBy>
  <cp:revision>8</cp:revision>
  <dcterms:created xsi:type="dcterms:W3CDTF">2021-09-09T01:40:37Z</dcterms:created>
  <dcterms:modified xsi:type="dcterms:W3CDTF">2021-09-28T07:31:26Z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0x0101007942B16D644F0B4B9C3BF2C99F339BDD</vt:lpwstr>
  </property>
</Properties>
</file>